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21"/>
  </p:notesMasterIdLst>
  <p:sldIdLst>
    <p:sldId id="256" r:id="rId2"/>
    <p:sldId id="257" r:id="rId3"/>
    <p:sldId id="259" r:id="rId4"/>
    <p:sldId id="267" r:id="rId5"/>
    <p:sldId id="260" r:id="rId6"/>
    <p:sldId id="268" r:id="rId7"/>
    <p:sldId id="261" r:id="rId8"/>
    <p:sldId id="262" r:id="rId9"/>
    <p:sldId id="263" r:id="rId10"/>
    <p:sldId id="266" r:id="rId11"/>
    <p:sldId id="264" r:id="rId12"/>
    <p:sldId id="269" r:id="rId13"/>
    <p:sldId id="270" r:id="rId14"/>
    <p:sldId id="271" r:id="rId15"/>
    <p:sldId id="273" r:id="rId16"/>
    <p:sldId id="274" r:id="rId17"/>
    <p:sldId id="275" r:id="rId18"/>
    <p:sldId id="276"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echanism" id="{F5DA5F14-1E03-4AEA-9DA2-85B9F2576D73}">
          <p14:sldIdLst>
            <p14:sldId id="256"/>
            <p14:sldId id="257"/>
            <p14:sldId id="259"/>
            <p14:sldId id="267"/>
            <p14:sldId id="260"/>
            <p14:sldId id="268"/>
            <p14:sldId id="261"/>
            <p14:sldId id="262"/>
            <p14:sldId id="263"/>
            <p14:sldId id="266"/>
            <p14:sldId id="264"/>
          </p14:sldIdLst>
        </p14:section>
        <p14:section name="ECU Minh" id="{4A28D0CF-A503-464C-991B-7D7FAEB7C7A9}">
          <p14:sldIdLst>
            <p14:sldId id="269"/>
            <p14:sldId id="270"/>
            <p14:sldId id="271"/>
            <p14:sldId id="273"/>
            <p14:sldId id="274"/>
            <p14:sldId id="275"/>
            <p14:sldId id="276"/>
            <p14:sldId id="27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5" autoAdjust="0"/>
    <p:restoredTop sz="78677" autoAdjust="0"/>
  </p:normalViewPr>
  <p:slideViewPr>
    <p:cSldViewPr snapToGrid="0">
      <p:cViewPr>
        <p:scale>
          <a:sx n="50" d="100"/>
          <a:sy n="50" d="100"/>
        </p:scale>
        <p:origin x="1212"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4B8B4A-24C0-4A5F-9C9C-1B9A22A6FAAC}"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C2BC10DA-82D8-42A0-87B0-E5222D01E47C}">
      <dgm:prSet/>
      <dgm:spPr/>
      <dgm:t>
        <a:bodyPr/>
        <a:lstStyle/>
        <a:p>
          <a:r>
            <a:rPr lang="en-US" dirty="0"/>
            <a:t>Torque control loop</a:t>
          </a:r>
        </a:p>
      </dgm:t>
    </dgm:pt>
    <dgm:pt modelId="{8C992294-A252-4907-92C8-670430A2DF07}" type="parTrans" cxnId="{CF3413A3-F23A-484E-95FD-A35BA7CB7B20}">
      <dgm:prSet/>
      <dgm:spPr/>
      <dgm:t>
        <a:bodyPr/>
        <a:lstStyle/>
        <a:p>
          <a:endParaRPr lang="en-US"/>
        </a:p>
      </dgm:t>
    </dgm:pt>
    <dgm:pt modelId="{2D4D85F1-8C66-46F1-979C-11B9E0B0D2B7}" type="sibTrans" cxnId="{CF3413A3-F23A-484E-95FD-A35BA7CB7B20}">
      <dgm:prSet/>
      <dgm:spPr/>
      <dgm:t>
        <a:bodyPr/>
        <a:lstStyle/>
        <a:p>
          <a:endParaRPr lang="en-US"/>
        </a:p>
      </dgm:t>
    </dgm:pt>
    <dgm:pt modelId="{1F29556B-C528-4C5D-B3F1-822E08E25F0C}">
      <dgm:prSet/>
      <dgm:spPr/>
      <dgm:t>
        <a:bodyPr/>
        <a:lstStyle/>
        <a:p>
          <a:r>
            <a:rPr lang="pt-BR" dirty="0"/>
            <a:t>EPS system control diagram</a:t>
          </a:r>
          <a:endParaRPr lang="en-US" dirty="0"/>
        </a:p>
      </dgm:t>
    </dgm:pt>
    <dgm:pt modelId="{B7927C20-3778-465E-B0E8-0EF28C4CD22D}" type="parTrans" cxnId="{FAB752BC-89D6-4304-990E-CF48380BB09B}">
      <dgm:prSet/>
      <dgm:spPr/>
      <dgm:t>
        <a:bodyPr/>
        <a:lstStyle/>
        <a:p>
          <a:endParaRPr lang="en-US"/>
        </a:p>
      </dgm:t>
    </dgm:pt>
    <dgm:pt modelId="{3AAC0705-2F20-485C-91B3-DD97F64B4823}" type="sibTrans" cxnId="{FAB752BC-89D6-4304-990E-CF48380BB09B}">
      <dgm:prSet/>
      <dgm:spPr/>
      <dgm:t>
        <a:bodyPr/>
        <a:lstStyle/>
        <a:p>
          <a:endParaRPr lang="en-US"/>
        </a:p>
      </dgm:t>
    </dgm:pt>
    <dgm:pt modelId="{E167D0ED-E041-4D75-93A3-BEC1577BCD50}" type="pres">
      <dgm:prSet presAssocID="{DF4B8B4A-24C0-4A5F-9C9C-1B9A22A6FAAC}" presName="hierChild1" presStyleCnt="0">
        <dgm:presLayoutVars>
          <dgm:chPref val="1"/>
          <dgm:dir/>
          <dgm:animOne val="branch"/>
          <dgm:animLvl val="lvl"/>
          <dgm:resizeHandles/>
        </dgm:presLayoutVars>
      </dgm:prSet>
      <dgm:spPr/>
    </dgm:pt>
    <dgm:pt modelId="{DF93E31F-2350-412F-9A75-679BC9C64886}" type="pres">
      <dgm:prSet presAssocID="{C2BC10DA-82D8-42A0-87B0-E5222D01E47C}" presName="hierRoot1" presStyleCnt="0"/>
      <dgm:spPr/>
    </dgm:pt>
    <dgm:pt modelId="{435876F8-A030-4E42-8A05-F44766A35007}" type="pres">
      <dgm:prSet presAssocID="{C2BC10DA-82D8-42A0-87B0-E5222D01E47C}" presName="composite" presStyleCnt="0"/>
      <dgm:spPr/>
    </dgm:pt>
    <dgm:pt modelId="{7825C4F2-4F21-4645-BFB8-5B9B609A74D5}" type="pres">
      <dgm:prSet presAssocID="{C2BC10DA-82D8-42A0-87B0-E5222D01E47C}" presName="background" presStyleLbl="node0" presStyleIdx="0" presStyleCnt="2"/>
      <dgm:spPr/>
    </dgm:pt>
    <dgm:pt modelId="{6E0286B2-D356-4CBB-A0D5-A541D705C8FF}" type="pres">
      <dgm:prSet presAssocID="{C2BC10DA-82D8-42A0-87B0-E5222D01E47C}" presName="text" presStyleLbl="fgAcc0" presStyleIdx="0" presStyleCnt="2">
        <dgm:presLayoutVars>
          <dgm:chPref val="3"/>
        </dgm:presLayoutVars>
      </dgm:prSet>
      <dgm:spPr/>
    </dgm:pt>
    <dgm:pt modelId="{17A176DF-DA16-46A4-9B03-27613483473D}" type="pres">
      <dgm:prSet presAssocID="{C2BC10DA-82D8-42A0-87B0-E5222D01E47C}" presName="hierChild2" presStyleCnt="0"/>
      <dgm:spPr/>
    </dgm:pt>
    <dgm:pt modelId="{C9AB3FC7-FF88-4D2B-9DA4-72B009B23835}" type="pres">
      <dgm:prSet presAssocID="{1F29556B-C528-4C5D-B3F1-822E08E25F0C}" presName="hierRoot1" presStyleCnt="0"/>
      <dgm:spPr/>
    </dgm:pt>
    <dgm:pt modelId="{7CFA41E7-BC4B-4BA6-9829-B638D1C05F46}" type="pres">
      <dgm:prSet presAssocID="{1F29556B-C528-4C5D-B3F1-822E08E25F0C}" presName="composite" presStyleCnt="0"/>
      <dgm:spPr/>
    </dgm:pt>
    <dgm:pt modelId="{02847943-3F34-4587-BD4D-A3C3BA435690}" type="pres">
      <dgm:prSet presAssocID="{1F29556B-C528-4C5D-B3F1-822E08E25F0C}" presName="background" presStyleLbl="node0" presStyleIdx="1" presStyleCnt="2"/>
      <dgm:spPr/>
    </dgm:pt>
    <dgm:pt modelId="{76582C99-BEA4-4207-BD6C-6FD0262FDD99}" type="pres">
      <dgm:prSet presAssocID="{1F29556B-C528-4C5D-B3F1-822E08E25F0C}" presName="text" presStyleLbl="fgAcc0" presStyleIdx="1" presStyleCnt="2">
        <dgm:presLayoutVars>
          <dgm:chPref val="3"/>
        </dgm:presLayoutVars>
      </dgm:prSet>
      <dgm:spPr/>
    </dgm:pt>
    <dgm:pt modelId="{F6D33B52-075B-464F-96F3-1118E3819934}" type="pres">
      <dgm:prSet presAssocID="{1F29556B-C528-4C5D-B3F1-822E08E25F0C}" presName="hierChild2" presStyleCnt="0"/>
      <dgm:spPr/>
    </dgm:pt>
  </dgm:ptLst>
  <dgm:cxnLst>
    <dgm:cxn modelId="{5C0FF717-BBCD-44B8-BB67-3F69F163F5DD}" type="presOf" srcId="{DF4B8B4A-24C0-4A5F-9C9C-1B9A22A6FAAC}" destId="{E167D0ED-E041-4D75-93A3-BEC1577BCD50}" srcOrd="0" destOrd="0" presId="urn:microsoft.com/office/officeart/2005/8/layout/hierarchy1"/>
    <dgm:cxn modelId="{8454CB5C-7341-4275-AAD9-EB8F5AC94664}" type="presOf" srcId="{C2BC10DA-82D8-42A0-87B0-E5222D01E47C}" destId="{6E0286B2-D356-4CBB-A0D5-A541D705C8FF}" srcOrd="0" destOrd="0" presId="urn:microsoft.com/office/officeart/2005/8/layout/hierarchy1"/>
    <dgm:cxn modelId="{819A219F-D09B-48C3-8BD8-DE9200598D49}" type="presOf" srcId="{1F29556B-C528-4C5D-B3F1-822E08E25F0C}" destId="{76582C99-BEA4-4207-BD6C-6FD0262FDD99}" srcOrd="0" destOrd="0" presId="urn:microsoft.com/office/officeart/2005/8/layout/hierarchy1"/>
    <dgm:cxn modelId="{CF3413A3-F23A-484E-95FD-A35BA7CB7B20}" srcId="{DF4B8B4A-24C0-4A5F-9C9C-1B9A22A6FAAC}" destId="{C2BC10DA-82D8-42A0-87B0-E5222D01E47C}" srcOrd="0" destOrd="0" parTransId="{8C992294-A252-4907-92C8-670430A2DF07}" sibTransId="{2D4D85F1-8C66-46F1-979C-11B9E0B0D2B7}"/>
    <dgm:cxn modelId="{FAB752BC-89D6-4304-990E-CF48380BB09B}" srcId="{DF4B8B4A-24C0-4A5F-9C9C-1B9A22A6FAAC}" destId="{1F29556B-C528-4C5D-B3F1-822E08E25F0C}" srcOrd="1" destOrd="0" parTransId="{B7927C20-3778-465E-B0E8-0EF28C4CD22D}" sibTransId="{3AAC0705-2F20-485C-91B3-DD97F64B4823}"/>
    <dgm:cxn modelId="{7382EC7B-C392-4C6B-BD16-BC394BAA5B4E}" type="presParOf" srcId="{E167D0ED-E041-4D75-93A3-BEC1577BCD50}" destId="{DF93E31F-2350-412F-9A75-679BC9C64886}" srcOrd="0" destOrd="0" presId="urn:microsoft.com/office/officeart/2005/8/layout/hierarchy1"/>
    <dgm:cxn modelId="{CD3723DD-1E25-4C06-A405-3E18F4E2B67B}" type="presParOf" srcId="{DF93E31F-2350-412F-9A75-679BC9C64886}" destId="{435876F8-A030-4E42-8A05-F44766A35007}" srcOrd="0" destOrd="0" presId="urn:microsoft.com/office/officeart/2005/8/layout/hierarchy1"/>
    <dgm:cxn modelId="{7E6E48BA-9283-4547-9B18-649D8947FB7C}" type="presParOf" srcId="{435876F8-A030-4E42-8A05-F44766A35007}" destId="{7825C4F2-4F21-4645-BFB8-5B9B609A74D5}" srcOrd="0" destOrd="0" presId="urn:microsoft.com/office/officeart/2005/8/layout/hierarchy1"/>
    <dgm:cxn modelId="{47E37E9A-30E3-4EB6-9647-0332D62DF952}" type="presParOf" srcId="{435876F8-A030-4E42-8A05-F44766A35007}" destId="{6E0286B2-D356-4CBB-A0D5-A541D705C8FF}" srcOrd="1" destOrd="0" presId="urn:microsoft.com/office/officeart/2005/8/layout/hierarchy1"/>
    <dgm:cxn modelId="{4333219A-9964-4D31-934D-71593FA51B0F}" type="presParOf" srcId="{DF93E31F-2350-412F-9A75-679BC9C64886}" destId="{17A176DF-DA16-46A4-9B03-27613483473D}" srcOrd="1" destOrd="0" presId="urn:microsoft.com/office/officeart/2005/8/layout/hierarchy1"/>
    <dgm:cxn modelId="{7249F56A-AC06-4891-B7C6-713859578AC3}" type="presParOf" srcId="{E167D0ED-E041-4D75-93A3-BEC1577BCD50}" destId="{C9AB3FC7-FF88-4D2B-9DA4-72B009B23835}" srcOrd="1" destOrd="0" presId="urn:microsoft.com/office/officeart/2005/8/layout/hierarchy1"/>
    <dgm:cxn modelId="{2BD5DB89-8A98-44C9-A126-E7F732464711}" type="presParOf" srcId="{C9AB3FC7-FF88-4D2B-9DA4-72B009B23835}" destId="{7CFA41E7-BC4B-4BA6-9829-B638D1C05F46}" srcOrd="0" destOrd="0" presId="urn:microsoft.com/office/officeart/2005/8/layout/hierarchy1"/>
    <dgm:cxn modelId="{CA1EE2C1-5D05-4353-A05D-3AF2425656CA}" type="presParOf" srcId="{7CFA41E7-BC4B-4BA6-9829-B638D1C05F46}" destId="{02847943-3F34-4587-BD4D-A3C3BA435690}" srcOrd="0" destOrd="0" presId="urn:microsoft.com/office/officeart/2005/8/layout/hierarchy1"/>
    <dgm:cxn modelId="{26094DA4-D3FF-452B-B82A-A0F8562954C1}" type="presParOf" srcId="{7CFA41E7-BC4B-4BA6-9829-B638D1C05F46}" destId="{76582C99-BEA4-4207-BD6C-6FD0262FDD99}" srcOrd="1" destOrd="0" presId="urn:microsoft.com/office/officeart/2005/8/layout/hierarchy1"/>
    <dgm:cxn modelId="{BA521EF2-DB16-4E2E-8D57-A87112A5C335}" type="presParOf" srcId="{C9AB3FC7-FF88-4D2B-9DA4-72B009B23835}" destId="{F6D33B52-075B-464F-96F3-1118E381993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5C4F2-4F21-4645-BFB8-5B9B609A74D5}">
      <dsp:nvSpPr>
        <dsp:cNvPr id="0" name=""/>
        <dsp:cNvSpPr/>
      </dsp:nvSpPr>
      <dsp:spPr>
        <a:xfrm>
          <a:off x="1348" y="197875"/>
          <a:ext cx="4734129" cy="300617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0286B2-D356-4CBB-A0D5-A541D705C8FF}">
      <dsp:nvSpPr>
        <dsp:cNvPr id="0" name=""/>
        <dsp:cNvSpPr/>
      </dsp:nvSpPr>
      <dsp:spPr>
        <a:xfrm>
          <a:off x="527363" y="697589"/>
          <a:ext cx="4734129" cy="300617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7170" tIns="217170" rIns="217170" bIns="217170" numCol="1" spcCol="1270" anchor="ctr" anchorCtr="0">
          <a:noAutofit/>
        </a:bodyPr>
        <a:lstStyle/>
        <a:p>
          <a:pPr marL="0" lvl="0" indent="0" algn="ctr" defTabSz="2533650">
            <a:lnSpc>
              <a:spcPct val="90000"/>
            </a:lnSpc>
            <a:spcBef>
              <a:spcPct val="0"/>
            </a:spcBef>
            <a:spcAft>
              <a:spcPct val="35000"/>
            </a:spcAft>
            <a:buNone/>
          </a:pPr>
          <a:r>
            <a:rPr lang="en-US" sz="5700" kern="1200" dirty="0"/>
            <a:t>Torque control loop</a:t>
          </a:r>
        </a:p>
      </dsp:txBody>
      <dsp:txXfrm>
        <a:off x="615411" y="785637"/>
        <a:ext cx="4558033" cy="2830076"/>
      </dsp:txXfrm>
    </dsp:sp>
    <dsp:sp modelId="{02847943-3F34-4587-BD4D-A3C3BA435690}">
      <dsp:nvSpPr>
        <dsp:cNvPr id="0" name=""/>
        <dsp:cNvSpPr/>
      </dsp:nvSpPr>
      <dsp:spPr>
        <a:xfrm>
          <a:off x="5787507" y="197875"/>
          <a:ext cx="4734129" cy="300617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582C99-BEA4-4207-BD6C-6FD0262FDD99}">
      <dsp:nvSpPr>
        <dsp:cNvPr id="0" name=""/>
        <dsp:cNvSpPr/>
      </dsp:nvSpPr>
      <dsp:spPr>
        <a:xfrm>
          <a:off x="6313521" y="697589"/>
          <a:ext cx="4734129" cy="300617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7170" tIns="217170" rIns="217170" bIns="217170" numCol="1" spcCol="1270" anchor="ctr" anchorCtr="0">
          <a:noAutofit/>
        </a:bodyPr>
        <a:lstStyle/>
        <a:p>
          <a:pPr marL="0" lvl="0" indent="0" algn="ctr" defTabSz="2533650">
            <a:lnSpc>
              <a:spcPct val="90000"/>
            </a:lnSpc>
            <a:spcBef>
              <a:spcPct val="0"/>
            </a:spcBef>
            <a:spcAft>
              <a:spcPct val="35000"/>
            </a:spcAft>
            <a:buNone/>
          </a:pPr>
          <a:r>
            <a:rPr lang="pt-BR" sz="5700" kern="1200" dirty="0"/>
            <a:t>EPS system control diagram</a:t>
          </a:r>
          <a:endParaRPr lang="en-US" sz="5700" kern="1200" dirty="0"/>
        </a:p>
      </dsp:txBody>
      <dsp:txXfrm>
        <a:off x="6401569" y="785637"/>
        <a:ext cx="4558033" cy="283007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AAE9F1-9AB9-46E4-8260-9218E61B40AA}" type="datetimeFigureOut">
              <a:rPr lang="en-US" smtClean="0"/>
              <a:t>8/9/2022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6586-1423-4E20-AD3D-7B94CA9C9394}" type="slidenum">
              <a:rPr lang="en-US" smtClean="0"/>
              <a:t>‹#›</a:t>
            </a:fld>
            <a:endParaRPr lang="en-US"/>
          </a:p>
        </p:txBody>
      </p:sp>
    </p:spTree>
    <p:extLst>
      <p:ext uri="{BB962C8B-B14F-4D97-AF65-F5344CB8AC3E}">
        <p14:creationId xmlns:p14="http://schemas.microsoft.com/office/powerpoint/2010/main" val="2693289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dirty="0">
                <a:effectLst/>
                <a:latin typeface="Times New Roman" panose="02020603050405020304" pitchFamily="18" charset="0"/>
                <a:ea typeface="Calibri" panose="020F0502020204030204" pitchFamily="34" charset="0"/>
              </a:rPr>
              <a:t>vô lăng và hệ thống mà nó kết nối để chủ yếu điều khiển hướng của một chiếc xe. Nó chuyển đổi các lệnh quay của người lái xe thành chuyển động của các bánh trước của xe.</a:t>
            </a:r>
            <a:endParaRPr lang="en-US" dirty="0"/>
          </a:p>
        </p:txBody>
      </p:sp>
      <p:sp>
        <p:nvSpPr>
          <p:cNvPr id="4" name="Slide Number Placeholder 3"/>
          <p:cNvSpPr>
            <a:spLocks noGrp="1"/>
          </p:cNvSpPr>
          <p:nvPr>
            <p:ph type="sldNum" sz="quarter" idx="5"/>
          </p:nvPr>
        </p:nvSpPr>
        <p:spPr/>
        <p:txBody>
          <a:bodyPr/>
          <a:lstStyle/>
          <a:p>
            <a:fld id="{2ADC6586-1423-4E20-AD3D-7B94CA9C9394}" type="slidenum">
              <a:rPr lang="en-US" smtClean="0"/>
              <a:t>3</a:t>
            </a:fld>
            <a:endParaRPr lang="en-US"/>
          </a:p>
        </p:txBody>
      </p:sp>
    </p:spTree>
    <p:extLst>
      <p:ext uri="{BB962C8B-B14F-4D97-AF65-F5344CB8AC3E}">
        <p14:creationId xmlns:p14="http://schemas.microsoft.com/office/powerpoint/2010/main" val="1407591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EPSColumn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nhỏ</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gọn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cũng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ECU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độc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lập</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vì</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lượng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thấp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lắp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sắp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xếp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trục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theo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đường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dây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dài</a:t>
            </a:r>
            <a:r>
              <a:rPr lang="en-US" sz="1800" dirty="0">
                <a:effectLst/>
                <a:latin typeface="Calibri" panose="020F0502020204030204" pitchFamily="34" charset="0"/>
                <a:ea typeface="Calibri" panose="020F0502020204030204" pitchFamily="34" charset="0"/>
                <a:cs typeface="Times New Roman" panose="02020603050405020304" pitchFamily="18" charset="0"/>
              </a:rPr>
              <a:t> 1 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loại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này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tổn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lượng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dây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phức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Vì</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vậy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dòng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tích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ECU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motor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tăng</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quả</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khiển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nhận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tín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giảm</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giá</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EPS-ECU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đây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chương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ổn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(ESP)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chẩn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buýt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CAN-bus,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khung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gầm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xuyên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rPr>
              <a:t>500 </a:t>
            </a:r>
            <a:r>
              <a:rPr lang="en-US" sz="1800" dirty="0" err="1">
                <a:effectLst/>
                <a:latin typeface="Times New Roman" panose="02020603050405020304" pitchFamily="18" charset="0"/>
                <a:ea typeface="Calibri" panose="020F0502020204030204" pitchFamily="34" charset="0"/>
              </a:rPr>
              <a:t>kBit</a:t>
            </a:r>
            <a:r>
              <a:rPr lang="en-US" sz="1800" dirty="0">
                <a:effectLst/>
                <a:latin typeface="Times New Roman" panose="02020603050405020304" pitchFamily="18" charset="0"/>
                <a:ea typeface="Calibri" panose="020F0502020204030204" pitchFamily="34" charset="0"/>
              </a:rPr>
              <a:t> / s,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bổ</a:t>
            </a:r>
            <a:r>
              <a:rPr lang="en-US" sz="1800" dirty="0">
                <a:effectLst/>
                <a:latin typeface="Times New Roman" panose="02020603050405020304" pitchFamily="18" charset="0"/>
                <a:ea typeface="Calibri" panose="020F0502020204030204" pitchFamily="34" charset="0"/>
              </a:rPr>
              <a:t> sung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bus </a:t>
            </a:r>
            <a:r>
              <a:rPr lang="en-US" sz="1800" dirty="0" err="1">
                <a:effectLst/>
                <a:latin typeface="Times New Roman" panose="02020603050405020304" pitchFamily="18" charset="0"/>
                <a:ea typeface="Calibri" panose="020F0502020204030204" pitchFamily="34" charset="0"/>
              </a:rPr>
              <a:t>Flexray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phép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tốc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truyền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10 </a:t>
            </a:r>
            <a:r>
              <a:rPr lang="en-US" sz="1800" dirty="0" err="1">
                <a:effectLst/>
                <a:latin typeface="Times New Roman" panose="02020603050405020304" pitchFamily="18" charset="0"/>
                <a:ea typeface="Calibri" panose="020F0502020204030204" pitchFamily="34" charset="0"/>
              </a:rPr>
              <a:t>MBit</a:t>
            </a:r>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giây</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ADC6586-1423-4E20-AD3D-7B94CA9C9394}" type="slidenum">
              <a:rPr lang="en-US" smtClean="0"/>
              <a:t>14</a:t>
            </a:fld>
            <a:endParaRPr lang="en-US"/>
          </a:p>
        </p:txBody>
      </p:sp>
    </p:spTree>
    <p:extLst>
      <p:ext uri="{BB962C8B-B14F-4D97-AF65-F5344CB8AC3E}">
        <p14:creationId xmlns:p14="http://schemas.microsoft.com/office/powerpoint/2010/main" val="2033114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a:r>
              <a:rPr lang="vi-VN" sz="1800" dirty="0">
                <a:effectLst/>
                <a:latin typeface="Calibri" panose="020F0502020204030204" pitchFamily="34" charset="0"/>
                <a:ea typeface="Calibri" panose="020F0502020204030204" pitchFamily="34" charset="0"/>
                <a:cs typeface="Times New Roman" panose="02020603050405020304" pitchFamily="18" charset="0"/>
              </a:rPr>
              <a:t>Những con vi điều khiển  này được lập trình bằng ngôn ngữ C, bao gồm những chương trình đặc biệt như</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r>
              <a:rPr lang="vi-VN" sz="1800" dirty="0">
                <a:effectLst/>
                <a:latin typeface="Calibri" panose="020F0502020204030204" pitchFamily="34" charset="0"/>
                <a:ea typeface="Calibri" panose="020F0502020204030204" pitchFamily="34" charset="0"/>
                <a:cs typeface="Times New Roman" panose="02020603050405020304" pitchFamily="18" charset="0"/>
              </a:rPr>
              <a:t>•Automotive applications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r>
              <a:rPr lang="vi-VN" sz="1800" dirty="0">
                <a:effectLst/>
                <a:latin typeface="Calibri" panose="020F0502020204030204" pitchFamily="34" charset="0"/>
                <a:ea typeface="Calibri" panose="020F0502020204030204" pitchFamily="34" charset="0"/>
                <a:cs typeface="Times New Roman" panose="02020603050405020304" pitchFamily="18" charset="0"/>
              </a:rPr>
              <a:t>•Hệ điều hành thời gian thực và cung cấp dịch vụ quản lý mạng và giao tiếp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r>
              <a:rPr lang="vi-VN" sz="1800" dirty="0">
                <a:effectLst/>
                <a:latin typeface="Calibri" panose="020F0502020204030204" pitchFamily="34" charset="0"/>
                <a:ea typeface="Calibri" panose="020F0502020204030204" pitchFamily="34" charset="0"/>
                <a:cs typeface="Times New Roman" panose="02020603050405020304" pitchFamily="18" charset="0"/>
              </a:rPr>
              <a:t>Vi xử lý sẽ biến đổi tín hiệu PWM (độ rộng xung) thành tín hiệu điện áp để điều khiển các con Mosfet cung cấp điện năng đến motor.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vi-VN" sz="1800" dirty="0">
                <a:effectLst/>
                <a:latin typeface="Calibri" panose="020F0502020204030204" pitchFamily="34" charset="0"/>
                <a:ea typeface="Calibri" panose="020F0502020204030204" pitchFamily="34" charset="0"/>
                <a:cs typeface="Times New Roman" panose="02020603050405020304" pitchFamily="18" charset="0"/>
              </a:rPr>
              <a:t>Phương pháp điều xung PWM (Pulse Width Modulation) là phương pháp điều chỉnh điện áp ra tải, hay nói cách khác, là phương pháp điều chế dựa trên sự thay đổi độ rộng của chuỗi xung vuông, dẫn đến sự thay đổi điện áp ra..ỗi xung vuông, dẫn đến sự thay đổi điện áp ra</a:t>
            </a:r>
            <a:endParaRPr lang="en-US" dirty="0"/>
          </a:p>
        </p:txBody>
      </p:sp>
      <p:sp>
        <p:nvSpPr>
          <p:cNvPr id="4" name="Slide Number Placeholder 3"/>
          <p:cNvSpPr>
            <a:spLocks noGrp="1"/>
          </p:cNvSpPr>
          <p:nvPr>
            <p:ph type="sldNum" sz="quarter" idx="5"/>
          </p:nvPr>
        </p:nvSpPr>
        <p:spPr/>
        <p:txBody>
          <a:bodyPr/>
          <a:lstStyle/>
          <a:p>
            <a:fld id="{2ADC6586-1423-4E20-AD3D-7B94CA9C9394}" type="slidenum">
              <a:rPr lang="en-US" smtClean="0"/>
              <a:t>15</a:t>
            </a:fld>
            <a:endParaRPr lang="en-US"/>
          </a:p>
        </p:txBody>
      </p:sp>
    </p:spTree>
    <p:extLst>
      <p:ext uri="{BB962C8B-B14F-4D97-AF65-F5344CB8AC3E}">
        <p14:creationId xmlns:p14="http://schemas.microsoft.com/office/powerpoint/2010/main" val="407202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6586-1423-4E20-AD3D-7B94CA9C9394}" type="slidenum">
              <a:rPr lang="en-US" smtClean="0"/>
              <a:t>16</a:t>
            </a:fld>
            <a:endParaRPr lang="en-US"/>
          </a:p>
        </p:txBody>
      </p:sp>
    </p:spTree>
    <p:extLst>
      <p:ext uri="{BB962C8B-B14F-4D97-AF65-F5344CB8AC3E}">
        <p14:creationId xmlns:p14="http://schemas.microsoft.com/office/powerpoint/2010/main" val="370000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dirty="0">
                <a:effectLst/>
                <a:latin typeface="Times New Roman" panose="02020603050405020304" pitchFamily="18" charset="0"/>
                <a:ea typeface="Calibri" panose="020F0502020204030204" pitchFamily="34" charset="0"/>
              </a:rPr>
              <a:t>Chúng tôi gửi tín hiệu đầu vào (mô-men xoắn mong muốn) đến bộ điều khiển và nó sẽ so sánh với mô-men xoắn thực tế (mô-men xoắn đo được) để tìm ra lỗi. Sau đó, bộ điều khiển sẽ gửi tín hiệu u để điều chỉnh mômen đầu ra tối ưu hóa giá trị lỗi. Quá trình này sẽ lặp lại</a:t>
            </a:r>
            <a:endParaRPr lang="en-US" sz="1800" dirty="0">
              <a:effectLst/>
              <a:latin typeface="Times New Roman" panose="02020603050405020304" pitchFamily="18" charset="0"/>
              <a:ea typeface="Calibri" panose="020F0502020204030204" pitchFamily="34" charset="0"/>
            </a:endParaRPr>
          </a:p>
          <a:p>
            <a:endParaRPr lang="en-US" sz="1800" dirty="0">
              <a:effectLst/>
              <a:latin typeface="Times New Roman" panose="02020603050405020304" pitchFamily="18" charset="0"/>
              <a:ea typeface="Calibri" panose="020F0502020204030204" pitchFamily="34" charset="0"/>
            </a:endParaRPr>
          </a:p>
          <a:p>
            <a:r>
              <a:rPr lang="en-US" sz="1800" dirty="0" err="1">
                <a:effectLst/>
                <a:latin typeface="Times New Roman" panose="02020603050405020304" pitchFamily="18" charset="0"/>
                <a:ea typeface="Calibri" panose="020F0502020204030204" pitchFamily="34" charset="0"/>
              </a:rPr>
              <a:t>Bản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tiếng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anh</a:t>
            </a:r>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(We send the input signal (desired torque) to the controller and it will compare with the actual torque (measured torque) to find out the error. After that, controller will send the signal u to correct the output torque that optimize the error value. This process will repeat )</a:t>
            </a:r>
            <a:endParaRPr lang="en-US" dirty="0"/>
          </a:p>
        </p:txBody>
      </p:sp>
      <p:sp>
        <p:nvSpPr>
          <p:cNvPr id="4" name="Slide Number Placeholder 3"/>
          <p:cNvSpPr>
            <a:spLocks noGrp="1"/>
          </p:cNvSpPr>
          <p:nvPr>
            <p:ph type="sldNum" sz="quarter" idx="5"/>
          </p:nvPr>
        </p:nvSpPr>
        <p:spPr/>
        <p:txBody>
          <a:bodyPr/>
          <a:lstStyle/>
          <a:p>
            <a:fld id="{2ADC6586-1423-4E20-AD3D-7B94CA9C9394}" type="slidenum">
              <a:rPr lang="en-US" smtClean="0"/>
              <a:t>17</a:t>
            </a:fld>
            <a:endParaRPr lang="en-US"/>
          </a:p>
        </p:txBody>
      </p:sp>
    </p:spTree>
    <p:extLst>
      <p:ext uri="{BB962C8B-B14F-4D97-AF65-F5344CB8AC3E}">
        <p14:creationId xmlns:p14="http://schemas.microsoft.com/office/powerpoint/2010/main" val="1007697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Nói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ngli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H bridge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motor (Output stage driver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dòng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transistor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dòng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DC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voltagee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link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motor =&gt; Motor quay)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ADC6586-1423-4E20-AD3D-7B94CA9C9394}" type="slidenum">
              <a:rPr lang="en-US" smtClean="0"/>
              <a:t>18</a:t>
            </a:fld>
            <a:endParaRPr lang="en-US"/>
          </a:p>
        </p:txBody>
      </p:sp>
    </p:spTree>
    <p:extLst>
      <p:ext uri="{BB962C8B-B14F-4D97-AF65-F5344CB8AC3E}">
        <p14:creationId xmlns:p14="http://schemas.microsoft.com/office/powerpoint/2010/main" val="1829801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Hoạt động:</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Tín hiệu đầu vào từ cảm biến tốc độ xe được đo và xử lý để thu được dữ liệu tốc độ xe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Tín hiệu đầu vào liên quan đến mô-men xoắn và hướng của nó từ cảm biến mô-men xoắn được đo và xử lý để thu được dữ liệu mô-men xoắn và dữ liệu hướng của nó</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Tín hiệu đầu vào liên quan đến tốc độ quay từ cảm biến tốc độ quay được đo và xử lý để thu được dữ liệu tốc độ quay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Sau đó, EPS MCU có thể tính toán mô-men xoắn cuối cùng của động cơ từ các bảng dữ liệu trên và gửi tín hiệu đến đơn vị công suất (động cơ) để quay qua cầu 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Ngoài ra, chẩn đoán sự cố cho các cảm biến và bộ vi xử lý cũng được thực hiện. Khi sự cố được phát hiện, nguồn điện cho động cơ bị ngắt, đèn báo sáng và tình trạng sự cố được ghi nhớ. Sau đó, chế độ sự cố này sẽ nhấp nháy trên màn hình khi cần thiết.</a:t>
            </a:r>
            <a:endParaRPr lang="en-US" dirty="0"/>
          </a:p>
        </p:txBody>
      </p:sp>
      <p:sp>
        <p:nvSpPr>
          <p:cNvPr id="4" name="Slide Number Placeholder 3"/>
          <p:cNvSpPr>
            <a:spLocks noGrp="1"/>
          </p:cNvSpPr>
          <p:nvPr>
            <p:ph type="sldNum" sz="quarter" idx="5"/>
          </p:nvPr>
        </p:nvSpPr>
        <p:spPr/>
        <p:txBody>
          <a:bodyPr/>
          <a:lstStyle/>
          <a:p>
            <a:fld id="{2ADC6586-1423-4E20-AD3D-7B94CA9C9394}" type="slidenum">
              <a:rPr lang="en-US" smtClean="0"/>
              <a:t>19</a:t>
            </a:fld>
            <a:endParaRPr lang="en-US"/>
          </a:p>
        </p:txBody>
      </p:sp>
    </p:spTree>
    <p:extLst>
      <p:ext uri="{BB962C8B-B14F-4D97-AF65-F5344CB8AC3E}">
        <p14:creationId xmlns:p14="http://schemas.microsoft.com/office/powerpoint/2010/main" val="2887712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202124"/>
                </a:solidFill>
                <a:effectLst/>
                <a:latin typeface="arial" panose="020B0604020202020204" pitchFamily="34" charset="0"/>
              </a:rPr>
              <a:t>Tỉ số truyền hệ thống lái được định nghĩa bằng </a:t>
            </a:r>
            <a:r>
              <a:rPr lang="vi-VN" b="1" i="0" dirty="0">
                <a:solidFill>
                  <a:srgbClr val="202124"/>
                </a:solidFill>
                <a:effectLst/>
                <a:latin typeface="arial" panose="020B0604020202020204" pitchFamily="34" charset="0"/>
              </a:rPr>
              <a:t>tỉ số của góc quay trên vành tay lái (vô lăng</a:t>
            </a:r>
            <a:r>
              <a:rPr lang="en-US" b="1" i="0" dirty="0">
                <a:solidFill>
                  <a:srgbClr val="202124"/>
                </a:solidFill>
                <a:effectLst/>
                <a:latin typeface="arial" panose="020B0604020202020204" pitchFamily="34" charset="0"/>
              </a:rPr>
              <a:t> </a:t>
            </a:r>
            <a:r>
              <a:rPr lang="en-US" b="1" i="0" dirty="0" err="1">
                <a:solidFill>
                  <a:srgbClr val="202124"/>
                </a:solidFill>
                <a:effectLst/>
                <a:latin typeface="arial" panose="020B0604020202020204" pitchFamily="34" charset="0"/>
              </a:rPr>
              <a:t>góc</a:t>
            </a:r>
            <a:r>
              <a:rPr lang="en-US" b="1" i="0" dirty="0">
                <a:solidFill>
                  <a:srgbClr val="202124"/>
                </a:solidFill>
                <a:effectLst/>
                <a:latin typeface="arial" panose="020B0604020202020204" pitchFamily="34" charset="0"/>
              </a:rPr>
              <a:t> H</a:t>
            </a:r>
            <a:r>
              <a:rPr lang="vi-VN" b="1" i="0" dirty="0">
                <a:solidFill>
                  <a:srgbClr val="202124"/>
                </a:solidFill>
                <a:effectLst/>
                <a:latin typeface="arial" panose="020B0604020202020204" pitchFamily="34" charset="0"/>
              </a:rPr>
              <a:t>) với góc mà bánh xe dẫn hướng quay được</a:t>
            </a:r>
            <a:r>
              <a:rPr lang="en-US" b="1" i="0" dirty="0">
                <a:solidFill>
                  <a:srgbClr val="202124"/>
                </a:solidFill>
                <a:effectLst/>
                <a:latin typeface="arial" panose="020B0604020202020204" pitchFamily="34" charset="0"/>
              </a:rPr>
              <a:t> (</a:t>
            </a:r>
            <a:r>
              <a:rPr lang="en-US" b="1" i="0" dirty="0" err="1">
                <a:solidFill>
                  <a:srgbClr val="202124"/>
                </a:solidFill>
                <a:effectLst/>
                <a:latin typeface="arial" panose="020B0604020202020204" pitchFamily="34" charset="0"/>
              </a:rPr>
              <a:t>góc</a:t>
            </a:r>
            <a:r>
              <a:rPr lang="en-US" b="1" i="0" dirty="0">
                <a:solidFill>
                  <a:srgbClr val="202124"/>
                </a:solidFill>
                <a:effectLst/>
                <a:latin typeface="arial" panose="020B0604020202020204" pitchFamily="34" charset="0"/>
              </a:rPr>
              <a:t> </a:t>
            </a:r>
            <a:r>
              <a:rPr lang="en-US" b="1" i="0" dirty="0" err="1">
                <a:solidFill>
                  <a:srgbClr val="202124"/>
                </a:solidFill>
                <a:effectLst/>
                <a:latin typeface="arial" panose="020B0604020202020204" pitchFamily="34" charset="0"/>
              </a:rPr>
              <a:t>trung</a:t>
            </a:r>
            <a:r>
              <a:rPr lang="en-US" b="1" i="0" dirty="0">
                <a:solidFill>
                  <a:srgbClr val="202124"/>
                </a:solidFill>
                <a:effectLst/>
                <a:latin typeface="arial" panose="020B0604020202020204" pitchFamily="34" charset="0"/>
              </a:rPr>
              <a:t> </a:t>
            </a:r>
            <a:r>
              <a:rPr lang="en-US" b="1" i="0" dirty="0" err="1">
                <a:solidFill>
                  <a:srgbClr val="202124"/>
                </a:solidFill>
                <a:effectLst/>
                <a:latin typeface="arial" panose="020B0604020202020204" pitchFamily="34" charset="0"/>
              </a:rPr>
              <a:t>bình</a:t>
            </a:r>
            <a:r>
              <a:rPr lang="en-US" b="1" i="0" dirty="0">
                <a:solidFill>
                  <a:srgbClr val="202124"/>
                </a:solidFill>
                <a:effectLst/>
                <a:latin typeface="arial" panose="020B0604020202020204" pitchFamily="34" charset="0"/>
              </a:rPr>
              <a:t> </a:t>
            </a:r>
            <a:r>
              <a:rPr lang="en-US" b="1" i="0" dirty="0" err="1">
                <a:solidFill>
                  <a:srgbClr val="202124"/>
                </a:solidFill>
                <a:effectLst/>
                <a:latin typeface="arial" panose="020B0604020202020204" pitchFamily="34" charset="0"/>
              </a:rPr>
              <a:t>giữa</a:t>
            </a:r>
            <a:r>
              <a:rPr lang="en-US" b="1" i="0" dirty="0">
                <a:solidFill>
                  <a:srgbClr val="202124"/>
                </a:solidFill>
                <a:effectLst/>
                <a:latin typeface="arial" panose="020B0604020202020204" pitchFamily="34" charset="0"/>
              </a:rPr>
              <a:t> </a:t>
            </a:r>
            <a:r>
              <a:rPr lang="en-US" b="1" i="0" dirty="0" err="1">
                <a:solidFill>
                  <a:srgbClr val="202124"/>
                </a:solidFill>
                <a:effectLst/>
                <a:latin typeface="arial" panose="020B0604020202020204" pitchFamily="34" charset="0"/>
              </a:rPr>
              <a:t>góc</a:t>
            </a:r>
            <a:r>
              <a:rPr lang="en-US" b="1" i="0" dirty="0">
                <a:solidFill>
                  <a:srgbClr val="202124"/>
                </a:solidFill>
                <a:effectLst/>
                <a:latin typeface="arial" panose="020B0604020202020204" pitchFamily="34" charset="0"/>
              </a:rPr>
              <a:t> I </a:t>
            </a:r>
            <a:r>
              <a:rPr lang="en-US" b="1" i="0" dirty="0" err="1">
                <a:solidFill>
                  <a:srgbClr val="202124"/>
                </a:solidFill>
                <a:effectLst/>
                <a:latin typeface="arial" panose="020B0604020202020204" pitchFamily="34" charset="0"/>
              </a:rPr>
              <a:t>và</a:t>
            </a:r>
            <a:r>
              <a:rPr lang="en-US" b="1" i="0" dirty="0">
                <a:solidFill>
                  <a:srgbClr val="202124"/>
                </a:solidFill>
                <a:effectLst/>
                <a:latin typeface="arial" panose="020B0604020202020204" pitchFamily="34" charset="0"/>
              </a:rPr>
              <a:t> o)</a:t>
            </a:r>
            <a:r>
              <a:rPr lang="vi-VN" b="0" i="0" dirty="0">
                <a:solidFill>
                  <a:srgbClr val="202124"/>
                </a:solidFill>
                <a:effectLst/>
                <a:latin typeface="arial" panose="020B0604020202020204" pitchFamily="34" charset="0"/>
              </a:rPr>
              <a:t>. Ví dụ, nếu vành tay lái quay được một vòng (360 độ) mà chiếc xe đổi hướng 20 độ</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góc</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trung</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bình</a:t>
            </a:r>
            <a:r>
              <a:rPr lang="en-US" b="0" i="0" dirty="0">
                <a:solidFill>
                  <a:srgbClr val="202124"/>
                </a:solidFill>
                <a:effectLst/>
                <a:latin typeface="arial" panose="020B0604020202020204" pitchFamily="34" charset="0"/>
              </a:rPr>
              <a:t> </a:t>
            </a:r>
            <a:r>
              <a:rPr lang="en-US" b="0" i="0" dirty="0" err="1">
                <a:solidFill>
                  <a:srgbClr val="202124"/>
                </a:solidFill>
                <a:effectLst/>
                <a:latin typeface="arial" panose="020B0604020202020204" pitchFamily="34" charset="0"/>
              </a:rPr>
              <a:t>của</a:t>
            </a:r>
            <a:r>
              <a:rPr lang="en-US" b="0" i="0" dirty="0">
                <a:solidFill>
                  <a:srgbClr val="202124"/>
                </a:solidFill>
                <a:effectLst/>
                <a:latin typeface="arial" panose="020B0604020202020204" pitchFamily="34" charset="0"/>
              </a:rPr>
              <a:t> 2 bánh </a:t>
            </a:r>
            <a:r>
              <a:rPr lang="en-US" b="0" i="0" dirty="0" err="1">
                <a:solidFill>
                  <a:srgbClr val="202124"/>
                </a:solidFill>
                <a:effectLst/>
                <a:latin typeface="arial" panose="020B0604020202020204" pitchFamily="34" charset="0"/>
              </a:rPr>
              <a:t>xe</a:t>
            </a:r>
            <a:r>
              <a:rPr lang="en-US" b="0" i="0" dirty="0">
                <a:solidFill>
                  <a:srgbClr val="202124"/>
                </a:solidFill>
                <a:effectLst/>
                <a:latin typeface="arial" panose="020B0604020202020204" pitchFamily="34" charset="0"/>
              </a:rPr>
              <a:t>) </a:t>
            </a:r>
            <a:r>
              <a:rPr lang="vi-VN" b="0" i="0" dirty="0">
                <a:solidFill>
                  <a:srgbClr val="202124"/>
                </a:solidFill>
                <a:effectLst/>
                <a:latin typeface="arial" panose="020B0604020202020204" pitchFamily="34" charset="0"/>
              </a:rPr>
              <a:t>, thì khi đó tỉ số truyền hệ thống lái là 360 chia 20 bằng 18:1.</a:t>
            </a:r>
            <a:endParaRPr lang="en-US" dirty="0"/>
          </a:p>
        </p:txBody>
      </p:sp>
      <p:sp>
        <p:nvSpPr>
          <p:cNvPr id="4" name="Slide Number Placeholder 3"/>
          <p:cNvSpPr>
            <a:spLocks noGrp="1"/>
          </p:cNvSpPr>
          <p:nvPr>
            <p:ph type="sldNum" sz="quarter" idx="5"/>
          </p:nvPr>
        </p:nvSpPr>
        <p:spPr/>
        <p:txBody>
          <a:bodyPr/>
          <a:lstStyle/>
          <a:p>
            <a:fld id="{2ADC6586-1423-4E20-AD3D-7B94CA9C9394}" type="slidenum">
              <a:rPr lang="en-US" smtClean="0"/>
              <a:t>4</a:t>
            </a:fld>
            <a:endParaRPr lang="en-US"/>
          </a:p>
        </p:txBody>
      </p:sp>
    </p:spTree>
    <p:extLst>
      <p:ext uri="{BB962C8B-B14F-4D97-AF65-F5344CB8AC3E}">
        <p14:creationId xmlns:p14="http://schemas.microsoft.com/office/powerpoint/2010/main" val="1580906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Để truyền mô-men xoắn từ động cơ đến trục lái</a:t>
            </a:r>
            <a:endParaRPr lang="en-US" dirty="0"/>
          </a:p>
          <a:p>
            <a:r>
              <a:rPr lang="vi-VN" dirty="0"/>
              <a:t>Để khuếch đại mômen quay của động cơ điện</a:t>
            </a:r>
            <a:r>
              <a:rPr lang="en-US" dirty="0"/>
              <a:t> (</a:t>
            </a:r>
            <a:r>
              <a:rPr lang="en-US" dirty="0" err="1"/>
              <a:t>giảm</a:t>
            </a:r>
            <a:r>
              <a:rPr lang="en-US" dirty="0"/>
              <a:t> </a:t>
            </a:r>
            <a:r>
              <a:rPr lang="en-US" dirty="0" err="1"/>
              <a:t>tốc</a:t>
            </a:r>
            <a:r>
              <a:rPr lang="en-US" dirty="0"/>
              <a:t> do </a:t>
            </a:r>
            <a:r>
              <a:rPr lang="en-US" dirty="0" err="1"/>
              <a:t>tỉ</a:t>
            </a:r>
            <a:r>
              <a:rPr lang="en-US" dirty="0"/>
              <a:t> </a:t>
            </a:r>
            <a:r>
              <a:rPr lang="en-US" dirty="0" err="1"/>
              <a:t>số</a:t>
            </a:r>
            <a:r>
              <a:rPr lang="en-US" dirty="0"/>
              <a:t> </a:t>
            </a:r>
            <a:r>
              <a:rPr lang="en-US" dirty="0" err="1"/>
              <a:t>truyền</a:t>
            </a:r>
            <a:r>
              <a:rPr lang="en-US" dirty="0"/>
              <a:t> Z2/Z1 </a:t>
            </a:r>
            <a:r>
              <a:rPr lang="en-US" dirty="0" err="1"/>
              <a:t>lớn</a:t>
            </a:r>
            <a:r>
              <a:rPr lang="en-US" dirty="0"/>
              <a:t> =&gt; </a:t>
            </a:r>
            <a:r>
              <a:rPr lang="en-US" dirty="0" err="1"/>
              <a:t>momen</a:t>
            </a:r>
            <a:r>
              <a:rPr lang="en-US" dirty="0"/>
              <a:t> </a:t>
            </a:r>
            <a:r>
              <a:rPr lang="en-US" dirty="0" err="1"/>
              <a:t>lớn</a:t>
            </a:r>
            <a:r>
              <a:rPr lang="en-US" dirty="0"/>
              <a:t>)</a:t>
            </a:r>
          </a:p>
        </p:txBody>
      </p:sp>
      <p:sp>
        <p:nvSpPr>
          <p:cNvPr id="4" name="Slide Number Placeholder 3"/>
          <p:cNvSpPr>
            <a:spLocks noGrp="1"/>
          </p:cNvSpPr>
          <p:nvPr>
            <p:ph type="sldNum" sz="quarter" idx="5"/>
          </p:nvPr>
        </p:nvSpPr>
        <p:spPr/>
        <p:txBody>
          <a:bodyPr/>
          <a:lstStyle/>
          <a:p>
            <a:fld id="{2ADC6586-1423-4E20-AD3D-7B94CA9C9394}" type="slidenum">
              <a:rPr lang="en-US" smtClean="0"/>
              <a:t>6</a:t>
            </a:fld>
            <a:endParaRPr lang="en-US"/>
          </a:p>
        </p:txBody>
      </p:sp>
    </p:spTree>
    <p:extLst>
      <p:ext uri="{BB962C8B-B14F-4D97-AF65-F5344CB8AC3E}">
        <p14:creationId xmlns:p14="http://schemas.microsoft.com/office/powerpoint/2010/main" val="1806454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Sơ đồ dẫn động hình thang đảm bảo mối quan hệ giữa chuyển động quay của các bánh xe dẫn hướng và vật lăn theo một tâm quay nhất định, nghĩa là bánh xe không trượt trên mặt đường khi quay.</a:t>
            </a: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đáp</a:t>
            </a: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kiện</a:t>
            </a: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arkermann</a:t>
            </a: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solidFill>
                  <a:srgbClr val="FF0000"/>
                </a:solidFill>
                <a:effectLst/>
                <a:latin typeface="Times New Roman" panose="02020603050405020304" pitchFamily="18" charset="0"/>
                <a:cs typeface="Times New Roman" panose="02020603050405020304" pitchFamily="18" charset="0"/>
              </a:rPr>
              <a:t>Đc</a:t>
            </a:r>
            <a:r>
              <a:rPr lang="en-US" sz="1800" dirty="0">
                <a:solidFill>
                  <a:srgbClr val="FF0000"/>
                </a:solidFill>
                <a:effectLst/>
                <a:latin typeface="Times New Roman" panose="02020603050405020304" pitchFamily="18" charset="0"/>
                <a:cs typeface="Times New Roman" panose="02020603050405020304" pitchFamily="18" charset="0"/>
              </a:rPr>
              <a:t> </a:t>
            </a:r>
            <a:r>
              <a:rPr lang="en-US" sz="1800" dirty="0" err="1">
                <a:solidFill>
                  <a:srgbClr val="FF0000"/>
                </a:solidFill>
                <a:effectLst/>
                <a:latin typeface="Times New Roman" panose="02020603050405020304" pitchFamily="18" charset="0"/>
                <a:cs typeface="Times New Roman" panose="02020603050405020304" pitchFamily="18" charset="0"/>
              </a:rPr>
              <a:t>sử</a:t>
            </a:r>
            <a:r>
              <a:rPr lang="en-US" sz="1800" dirty="0">
                <a:solidFill>
                  <a:srgbClr val="FF0000"/>
                </a:solidFill>
                <a:effectLst/>
                <a:latin typeface="Times New Roman" panose="02020603050405020304" pitchFamily="18" charset="0"/>
                <a:cs typeface="Times New Roman" panose="02020603050405020304" pitchFamily="18" charset="0"/>
              </a:rPr>
              <a:t> </a:t>
            </a:r>
            <a:r>
              <a:rPr lang="en-US" sz="1800" dirty="0" err="1">
                <a:solidFill>
                  <a:srgbClr val="FF0000"/>
                </a:solidFill>
                <a:effectLst/>
                <a:latin typeface="Times New Roman" panose="02020603050405020304" pitchFamily="18" charset="0"/>
                <a:cs typeface="Times New Roman" panose="02020603050405020304" pitchFamily="18" charset="0"/>
              </a:rPr>
              <a:t>dụng</a:t>
            </a:r>
            <a:r>
              <a:rPr lang="en-US" sz="1800" dirty="0">
                <a:solidFill>
                  <a:srgbClr val="FF0000"/>
                </a:solidFill>
                <a:effectLst/>
                <a:latin typeface="Times New Roman" panose="02020603050405020304" pitchFamily="18" charset="0"/>
                <a:cs typeface="Times New Roman" panose="02020603050405020304" pitchFamily="18" charset="0"/>
              </a:rPr>
              <a:t> </a:t>
            </a:r>
            <a:r>
              <a:rPr lang="en-US" sz="1800" dirty="0" err="1">
                <a:solidFill>
                  <a:srgbClr val="FF0000"/>
                </a:solidFill>
                <a:effectLst/>
                <a:latin typeface="Times New Roman" panose="02020603050405020304" pitchFamily="18" charset="0"/>
                <a:cs typeface="Times New Roman" panose="02020603050405020304" pitchFamily="18" charset="0"/>
              </a:rPr>
              <a:t>rộng</a:t>
            </a:r>
            <a:r>
              <a:rPr lang="en-US" sz="1800" dirty="0">
                <a:solidFill>
                  <a:srgbClr val="FF0000"/>
                </a:solidFill>
                <a:effectLst/>
                <a:latin typeface="Times New Roman" panose="02020603050405020304" pitchFamily="18" charset="0"/>
                <a:cs typeface="Times New Roman" panose="02020603050405020304" pitchFamily="18" charset="0"/>
              </a:rPr>
              <a:t> </a:t>
            </a:r>
            <a:r>
              <a:rPr lang="en-US" sz="1800" dirty="0" err="1">
                <a:solidFill>
                  <a:srgbClr val="FF0000"/>
                </a:solidFill>
                <a:effectLst/>
                <a:latin typeface="Times New Roman" panose="02020603050405020304" pitchFamily="18" charset="0"/>
                <a:cs typeface="Times New Roman" panose="02020603050405020304" pitchFamily="18" charset="0"/>
              </a:rPr>
              <a:t>rãi</a:t>
            </a:r>
            <a:r>
              <a:rPr lang="en-US" sz="1800" dirty="0">
                <a:solidFill>
                  <a:srgbClr val="FF0000"/>
                </a:solidFill>
                <a:effectLst/>
                <a:latin typeface="Times New Roman" panose="02020603050405020304" pitchFamily="18" charset="0"/>
                <a:cs typeface="Times New Roman" panose="02020603050405020304" pitchFamily="18" charset="0"/>
              </a:rPr>
              <a:t> do </a:t>
            </a:r>
            <a:r>
              <a:rPr lang="en-US" sz="1800" dirty="0" err="1">
                <a:solidFill>
                  <a:srgbClr val="FF0000"/>
                </a:solidFill>
                <a:effectLst/>
                <a:latin typeface="Times New Roman" panose="02020603050405020304" pitchFamily="18" charset="0"/>
                <a:cs typeface="Times New Roman" panose="02020603050405020304" pitchFamily="18" charset="0"/>
              </a:rPr>
              <a:t>tính</a:t>
            </a:r>
            <a:r>
              <a:rPr lang="en-US" sz="1800" dirty="0">
                <a:solidFill>
                  <a:srgbClr val="FF0000"/>
                </a:solidFill>
                <a:effectLst/>
                <a:latin typeface="Times New Roman" panose="02020603050405020304" pitchFamily="18" charset="0"/>
                <a:cs typeface="Times New Roman" panose="02020603050405020304" pitchFamily="18" charset="0"/>
              </a:rPr>
              <a:t> </a:t>
            </a:r>
            <a:r>
              <a:rPr lang="en-US" sz="1800" dirty="0" err="1">
                <a:solidFill>
                  <a:srgbClr val="FF0000"/>
                </a:solidFill>
                <a:effectLst/>
                <a:latin typeface="Times New Roman" panose="02020603050405020304" pitchFamily="18" charset="0"/>
                <a:cs typeface="Times New Roman" panose="02020603050405020304" pitchFamily="18" charset="0"/>
              </a:rPr>
              <a:t>hiệu</a:t>
            </a:r>
            <a:r>
              <a:rPr lang="en-US" sz="1800" dirty="0">
                <a:solidFill>
                  <a:srgbClr val="FF0000"/>
                </a:solidFill>
                <a:effectLst/>
                <a:latin typeface="Times New Roman" panose="02020603050405020304" pitchFamily="18" charset="0"/>
                <a:cs typeface="Times New Roman" panose="02020603050405020304" pitchFamily="18" charset="0"/>
              </a:rPr>
              <a:t> </a:t>
            </a:r>
            <a:r>
              <a:rPr lang="en-US" sz="1800" dirty="0" err="1">
                <a:solidFill>
                  <a:srgbClr val="FF0000"/>
                </a:solidFill>
                <a:effectLst/>
                <a:latin typeface="Times New Roman" panose="02020603050405020304" pitchFamily="18" charset="0"/>
                <a:cs typeface="Times New Roman" panose="02020603050405020304" pitchFamily="18" charset="0"/>
              </a:rPr>
              <a:t>quả</a:t>
            </a:r>
            <a:r>
              <a:rPr lang="en-US" sz="1800" dirty="0">
                <a:solidFill>
                  <a:srgbClr val="FF0000"/>
                </a:solidFill>
                <a:effectLst/>
                <a:latin typeface="Times New Roman" panose="02020603050405020304" pitchFamily="18" charset="0"/>
                <a:cs typeface="Times New Roman" panose="02020603050405020304" pitchFamily="18" charset="0"/>
              </a:rPr>
              <a:t> </a:t>
            </a:r>
            <a:r>
              <a:rPr lang="en-US" sz="1800" dirty="0" err="1">
                <a:solidFill>
                  <a:srgbClr val="FF0000"/>
                </a:solidFill>
                <a:effectLst/>
                <a:latin typeface="Times New Roman" panose="02020603050405020304" pitchFamily="18" charset="0"/>
                <a:cs typeface="Times New Roman" panose="02020603050405020304" pitchFamily="18" charset="0"/>
              </a:rPr>
              <a:t>của</a:t>
            </a:r>
            <a:r>
              <a:rPr lang="en-US" sz="1800" dirty="0">
                <a:solidFill>
                  <a:srgbClr val="FF0000"/>
                </a:solidFill>
                <a:effectLst/>
                <a:latin typeface="Times New Roman" panose="02020603050405020304" pitchFamily="18" charset="0"/>
                <a:cs typeface="Times New Roman" panose="02020603050405020304" pitchFamily="18" charset="0"/>
              </a:rPr>
              <a:t> </a:t>
            </a:r>
            <a:r>
              <a:rPr lang="en-US" sz="1800" dirty="0" err="1">
                <a:solidFill>
                  <a:srgbClr val="FF0000"/>
                </a:solidFill>
                <a:effectLst/>
                <a:latin typeface="Times New Roman" panose="02020603050405020304" pitchFamily="18" charset="0"/>
                <a:cs typeface="Times New Roman" panose="02020603050405020304" pitchFamily="18" charset="0"/>
              </a:rPr>
              <a:t>nó</a:t>
            </a:r>
            <a:endParaRPr lang="en-US" dirty="0"/>
          </a:p>
        </p:txBody>
      </p:sp>
      <p:sp>
        <p:nvSpPr>
          <p:cNvPr id="4" name="Slide Number Placeholder 3"/>
          <p:cNvSpPr>
            <a:spLocks noGrp="1"/>
          </p:cNvSpPr>
          <p:nvPr>
            <p:ph type="sldNum" sz="quarter" idx="5"/>
          </p:nvPr>
        </p:nvSpPr>
        <p:spPr/>
        <p:txBody>
          <a:bodyPr/>
          <a:lstStyle/>
          <a:p>
            <a:fld id="{2ADC6586-1423-4E20-AD3D-7B94CA9C9394}" type="slidenum">
              <a:rPr lang="en-US" smtClean="0"/>
              <a:t>7</a:t>
            </a:fld>
            <a:endParaRPr lang="en-US"/>
          </a:p>
        </p:txBody>
      </p:sp>
    </p:spTree>
    <p:extLst>
      <p:ext uri="{BB962C8B-B14F-4D97-AF65-F5344CB8AC3E}">
        <p14:creationId xmlns:p14="http://schemas.microsoft.com/office/powerpoint/2010/main" val="2797975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8/12 </a:t>
            </a:r>
            <a:r>
              <a:rPr lang="en-US" dirty="0" err="1"/>
              <a:t>điểm</a:t>
            </a:r>
            <a:r>
              <a:rPr lang="en-US" dirty="0"/>
              <a:t> </a:t>
            </a:r>
            <a:r>
              <a:rPr lang="en-US" dirty="0" err="1"/>
              <a:t>mạnh</a:t>
            </a:r>
            <a:r>
              <a:rPr lang="en-US" dirty="0"/>
              <a:t> </a:t>
            </a:r>
            <a:r>
              <a:rPr lang="en-US" dirty="0" err="1"/>
              <a:t>hơn</a:t>
            </a:r>
            <a:r>
              <a:rPr lang="en-US" dirty="0"/>
              <a:t> recirculating ball gears</a:t>
            </a:r>
          </a:p>
          <a:p>
            <a:r>
              <a:rPr lang="en-US" dirty="0" err="1"/>
              <a:t>Chính</a:t>
            </a:r>
            <a:r>
              <a:rPr lang="en-US" dirty="0"/>
              <a:t> </a:t>
            </a:r>
            <a:r>
              <a:rPr lang="en-US" dirty="0" err="1"/>
              <a:t>vì</a:t>
            </a:r>
            <a:r>
              <a:rPr lang="en-US" dirty="0"/>
              <a:t> </a:t>
            </a:r>
            <a:r>
              <a:rPr lang="en-US" dirty="0" err="1"/>
              <a:t>vậy</a:t>
            </a:r>
            <a:r>
              <a:rPr lang="en-US" dirty="0"/>
              <a:t> </a:t>
            </a:r>
            <a:r>
              <a:rPr lang="en-US" dirty="0" err="1"/>
              <a:t>nên</a:t>
            </a:r>
            <a:r>
              <a:rPr lang="en-US" dirty="0"/>
              <a:t>  </a:t>
            </a:r>
            <a:r>
              <a:rPr lang="vi-VN" dirty="0"/>
              <a:t>Hệ thống lái dạng thanh răng đã thay thế hộp số tuần hoàn ở hầu hết mọi loại xe với hệ thống treo độc lập của trục trước, vì độ đàn hồi của tay lái thấp hơn, ít cần không gian hơn, ít trọng lượng của hệ thống lái đầy đủ hơn và chi phí sản xuất thấp hơn. Nhược điểm của cơ cấu lái thanh răng và bánh răng - ít giảm chấn của xung công suất kích thích bên ngoài (độ xóc)</a:t>
            </a:r>
            <a:endParaRPr lang="en-US" dirty="0"/>
          </a:p>
        </p:txBody>
      </p:sp>
      <p:sp>
        <p:nvSpPr>
          <p:cNvPr id="4" name="Slide Number Placeholder 3"/>
          <p:cNvSpPr>
            <a:spLocks noGrp="1"/>
          </p:cNvSpPr>
          <p:nvPr>
            <p:ph type="sldNum" sz="quarter" idx="5"/>
          </p:nvPr>
        </p:nvSpPr>
        <p:spPr/>
        <p:txBody>
          <a:bodyPr/>
          <a:lstStyle/>
          <a:p>
            <a:fld id="{2ADC6586-1423-4E20-AD3D-7B94CA9C9394}" type="slidenum">
              <a:rPr lang="en-US" smtClean="0"/>
              <a:t>8</a:t>
            </a:fld>
            <a:endParaRPr lang="en-US"/>
          </a:p>
        </p:txBody>
      </p:sp>
    </p:spTree>
    <p:extLst>
      <p:ext uri="{BB962C8B-B14F-4D97-AF65-F5344CB8AC3E}">
        <p14:creationId xmlns:p14="http://schemas.microsoft.com/office/powerpoint/2010/main" val="2756370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6586-1423-4E20-AD3D-7B94CA9C9394}" type="slidenum">
              <a:rPr lang="en-US" smtClean="0"/>
              <a:t>9</a:t>
            </a:fld>
            <a:endParaRPr lang="en-US"/>
          </a:p>
        </p:txBody>
      </p:sp>
    </p:spTree>
    <p:extLst>
      <p:ext uri="{BB962C8B-B14F-4D97-AF65-F5344CB8AC3E}">
        <p14:creationId xmlns:p14="http://schemas.microsoft.com/office/powerpoint/2010/main" val="4164166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6586-1423-4E20-AD3D-7B94CA9C9394}" type="slidenum">
              <a:rPr lang="en-US" smtClean="0"/>
              <a:t>10</a:t>
            </a:fld>
            <a:endParaRPr lang="en-US"/>
          </a:p>
        </p:txBody>
      </p:sp>
    </p:spTree>
    <p:extLst>
      <p:ext uri="{BB962C8B-B14F-4D97-AF65-F5344CB8AC3E}">
        <p14:creationId xmlns:p14="http://schemas.microsoft.com/office/powerpoint/2010/main" val="1622529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Hành trình của thanh răng trong một lần quay của bánh răng được gọi là tỷ số truyền của thanh răng và bánh răng trụ. Điều này có nghĩa là đối với một tỷ số truyền cao hơn (nhiều hành trình hơn trên mỗi vòng quay của bánh rang</a:t>
            </a:r>
            <a:r>
              <a:rPr lang="en-US" b="1" dirty="0"/>
              <a:t>-bánh rang </a:t>
            </a:r>
            <a:r>
              <a:rPr lang="en-US" b="1" dirty="0" err="1"/>
              <a:t>màu</a:t>
            </a:r>
            <a:r>
              <a:rPr lang="en-US" b="1" dirty="0"/>
              <a:t> cam ở </a:t>
            </a:r>
            <a:r>
              <a:rPr lang="en-US" b="1" dirty="0" err="1"/>
              <a:t>giữa</a:t>
            </a:r>
            <a:r>
              <a:rPr lang="vi-VN" dirty="0"/>
              <a:t>), toàn bộ </a:t>
            </a:r>
            <a:r>
              <a:rPr lang="en-US" dirty="0" err="1"/>
              <a:t>tỷ</a:t>
            </a:r>
            <a:r>
              <a:rPr lang="en-US" dirty="0"/>
              <a:t> </a:t>
            </a:r>
            <a:r>
              <a:rPr lang="en-US" dirty="0" err="1"/>
              <a:t>số</a:t>
            </a:r>
            <a:r>
              <a:rPr lang="en-US" dirty="0"/>
              <a:t> </a:t>
            </a:r>
            <a:r>
              <a:rPr lang="en-US" dirty="0" err="1"/>
              <a:t>truyền</a:t>
            </a:r>
            <a:r>
              <a:rPr lang="en-US" dirty="0"/>
              <a:t> </a:t>
            </a:r>
            <a:r>
              <a:rPr lang="en-US" dirty="0" err="1"/>
              <a:t>từ</a:t>
            </a:r>
            <a:r>
              <a:rPr lang="en-US" dirty="0"/>
              <a:t> </a:t>
            </a:r>
            <a:r>
              <a:rPr lang="en-US" dirty="0" err="1"/>
              <a:t>vô</a:t>
            </a:r>
            <a:r>
              <a:rPr lang="en-US" dirty="0"/>
              <a:t> </a:t>
            </a:r>
            <a:r>
              <a:rPr lang="en-US" dirty="0" err="1"/>
              <a:t>lăng</a:t>
            </a:r>
            <a:r>
              <a:rPr lang="en-US" dirty="0"/>
              <a:t> </a:t>
            </a:r>
            <a:r>
              <a:rPr lang="en-US" dirty="0" err="1"/>
              <a:t>đến</a:t>
            </a:r>
            <a:r>
              <a:rPr lang="en-US" dirty="0"/>
              <a:t> bánh </a:t>
            </a:r>
            <a:r>
              <a:rPr lang="en-US" dirty="0" err="1"/>
              <a:t>xe</a:t>
            </a:r>
            <a:r>
              <a:rPr lang="en-US" dirty="0"/>
              <a:t> </a:t>
            </a:r>
            <a:r>
              <a:rPr lang="vi-VN" dirty="0"/>
              <a:t>sẽ </a:t>
            </a:r>
            <a:r>
              <a:rPr lang="vi-VN" b="1" dirty="0"/>
              <a:t>giảm xuống</a:t>
            </a:r>
            <a:r>
              <a:rPr lang="en-US" b="1" dirty="0"/>
              <a:t>, </a:t>
            </a:r>
            <a:r>
              <a:rPr lang="en-US" b="0" dirty="0" err="1"/>
              <a:t>tức</a:t>
            </a:r>
            <a:r>
              <a:rPr lang="en-US" b="0" dirty="0"/>
              <a:t> </a:t>
            </a:r>
            <a:r>
              <a:rPr lang="en-US" b="0" dirty="0" err="1"/>
              <a:t>là</a:t>
            </a:r>
            <a:r>
              <a:rPr lang="en-US" b="0" dirty="0"/>
              <a:t> </a:t>
            </a:r>
            <a:r>
              <a:rPr lang="en-US" b="0" dirty="0" err="1"/>
              <a:t>đánh</a:t>
            </a:r>
            <a:r>
              <a:rPr lang="en-US" b="0" dirty="0"/>
              <a:t> </a:t>
            </a:r>
            <a:r>
              <a:rPr lang="en-US" b="0" dirty="0" err="1"/>
              <a:t>lái</a:t>
            </a:r>
            <a:r>
              <a:rPr lang="en-US" b="0" dirty="0"/>
              <a:t> </a:t>
            </a:r>
            <a:r>
              <a:rPr lang="en-US" b="0" dirty="0" err="1"/>
              <a:t>ít</a:t>
            </a:r>
            <a:r>
              <a:rPr lang="en-US" b="0" dirty="0"/>
              <a:t> </a:t>
            </a:r>
            <a:r>
              <a:rPr lang="en-US" b="0" dirty="0" err="1"/>
              <a:t>hơn</a:t>
            </a:r>
            <a:r>
              <a:rPr lang="en-US" b="0" dirty="0"/>
              <a:t> </a:t>
            </a:r>
            <a:r>
              <a:rPr lang="en-US" b="0" dirty="0" err="1"/>
              <a:t>để</a:t>
            </a:r>
            <a:r>
              <a:rPr lang="en-US" b="0" dirty="0"/>
              <a:t> quay bánh </a:t>
            </a:r>
            <a:r>
              <a:rPr lang="en-US" b="0" dirty="0" err="1"/>
              <a:t>xe</a:t>
            </a:r>
            <a:r>
              <a:rPr lang="en-US" b="0" dirty="0"/>
              <a:t> </a:t>
            </a:r>
            <a:r>
              <a:rPr lang="en-US" b="0" dirty="0" err="1"/>
              <a:t>nhiều</a:t>
            </a:r>
            <a:r>
              <a:rPr lang="en-US" b="0" dirty="0"/>
              <a:t> </a:t>
            </a:r>
            <a:r>
              <a:rPr lang="en-US" b="0" dirty="0" err="1"/>
              <a:t>hơn</a:t>
            </a:r>
            <a:r>
              <a:rPr lang="en-US" b="0" dirty="0"/>
              <a:t>. </a:t>
            </a:r>
            <a:r>
              <a:rPr lang="vi-VN" dirty="0"/>
              <a:t>Mặt khác, tỷ số truyền</a:t>
            </a:r>
            <a:r>
              <a:rPr lang="en-US" dirty="0"/>
              <a:t> </a:t>
            </a:r>
            <a:r>
              <a:rPr lang="en-US" dirty="0" err="1"/>
              <a:t>thanh</a:t>
            </a:r>
            <a:r>
              <a:rPr lang="en-US" dirty="0"/>
              <a:t> </a:t>
            </a:r>
            <a:r>
              <a:rPr lang="en-US" dirty="0" err="1"/>
              <a:t>răng</a:t>
            </a:r>
            <a:r>
              <a:rPr lang="vi-VN" dirty="0"/>
              <a:t> cao</a:t>
            </a:r>
            <a:r>
              <a:rPr lang="en-US" dirty="0"/>
              <a:t> </a:t>
            </a:r>
            <a:r>
              <a:rPr lang="vi-VN" dirty="0"/>
              <a:t>sẽ làm </a:t>
            </a:r>
            <a:r>
              <a:rPr lang="en-US" dirty="0" err="1"/>
              <a:t>giảm</a:t>
            </a:r>
            <a:r>
              <a:rPr lang="en-US" dirty="0"/>
              <a:t> </a:t>
            </a:r>
            <a:r>
              <a:rPr lang="en-US" dirty="0" err="1"/>
              <a:t>tính</a:t>
            </a:r>
            <a:r>
              <a:rPr lang="en-US" dirty="0"/>
              <a:t> </a:t>
            </a:r>
            <a:r>
              <a:rPr lang="en-US" dirty="0" err="1"/>
              <a:t>chính</a:t>
            </a:r>
            <a:r>
              <a:rPr lang="en-US" dirty="0"/>
              <a:t> </a:t>
            </a:r>
            <a:r>
              <a:rPr lang="en-US" dirty="0" err="1"/>
              <a:t>xác</a:t>
            </a:r>
            <a:r>
              <a:rPr lang="en-US" dirty="0"/>
              <a:t> </a:t>
            </a:r>
            <a:r>
              <a:rPr lang="en-US" dirty="0" err="1"/>
              <a:t>của</a:t>
            </a:r>
            <a:r>
              <a:rPr lang="en-US" dirty="0"/>
              <a:t> </a:t>
            </a:r>
            <a:r>
              <a:rPr lang="en-US" dirty="0" err="1"/>
              <a:t>góc</a:t>
            </a:r>
            <a:r>
              <a:rPr lang="en-US" dirty="0"/>
              <a:t> </a:t>
            </a:r>
            <a:r>
              <a:rPr lang="en-US" dirty="0" err="1"/>
              <a:t>lái</a:t>
            </a:r>
            <a:r>
              <a:rPr lang="en-US" dirty="0"/>
              <a:t> </a:t>
            </a:r>
            <a:r>
              <a:rPr lang="en-US" dirty="0" err="1"/>
              <a:t>nhỏ</a:t>
            </a:r>
            <a:r>
              <a:rPr lang="en-US" dirty="0"/>
              <a:t>.</a:t>
            </a:r>
            <a:r>
              <a:rPr lang="vi-VN" dirty="0"/>
              <a:t> </a:t>
            </a:r>
            <a:r>
              <a:rPr lang="en-US" dirty="0" err="1"/>
              <a:t>Ngoài</a:t>
            </a:r>
            <a:r>
              <a:rPr lang="en-US" dirty="0"/>
              <a:t> </a:t>
            </a:r>
            <a:r>
              <a:rPr lang="en-US" dirty="0" err="1"/>
              <a:t>ra</a:t>
            </a:r>
            <a:r>
              <a:rPr lang="vi-VN" dirty="0"/>
              <a:t>, tỷ số truyền cao tạo ra mô-men xoắn trợ lực cao trong hệ thống lái </a:t>
            </a:r>
            <a:r>
              <a:rPr lang="en-US" dirty="0"/>
              <a:t>EPS</a:t>
            </a:r>
            <a:r>
              <a:rPr lang="vi-VN" dirty="0"/>
              <a:t>.</a:t>
            </a:r>
            <a:endParaRPr lang="en-US" dirty="0"/>
          </a:p>
          <a:p>
            <a:r>
              <a:rPr lang="en-US" dirty="0" err="1"/>
              <a:t>Càng</a:t>
            </a:r>
            <a:r>
              <a:rPr lang="en-US" dirty="0"/>
              <a:t> </a:t>
            </a:r>
            <a:r>
              <a:rPr lang="en-US" dirty="0" err="1"/>
              <a:t>đánh</a:t>
            </a:r>
            <a:r>
              <a:rPr lang="en-US" dirty="0"/>
              <a:t> </a:t>
            </a:r>
            <a:r>
              <a:rPr lang="en-US" dirty="0" err="1"/>
              <a:t>lái</a:t>
            </a:r>
            <a:r>
              <a:rPr lang="en-US" dirty="0"/>
              <a:t> </a:t>
            </a:r>
            <a:r>
              <a:rPr lang="en-US" dirty="0" err="1"/>
              <a:t>ra</a:t>
            </a:r>
            <a:r>
              <a:rPr lang="en-US" dirty="0"/>
              <a:t> </a:t>
            </a:r>
            <a:r>
              <a:rPr lang="en-US" dirty="0" err="1"/>
              <a:t>xa</a:t>
            </a:r>
            <a:r>
              <a:rPr lang="en-US" dirty="0"/>
              <a:t> </a:t>
            </a:r>
            <a:r>
              <a:rPr lang="en-US" dirty="0" err="1"/>
              <a:t>khỏi</a:t>
            </a:r>
            <a:r>
              <a:rPr lang="en-US" dirty="0"/>
              <a:t> </a:t>
            </a:r>
            <a:r>
              <a:rPr lang="en-US" dirty="0" err="1"/>
              <a:t>vị</a:t>
            </a:r>
            <a:r>
              <a:rPr lang="en-US" dirty="0"/>
              <a:t> </a:t>
            </a:r>
            <a:r>
              <a:rPr lang="en-US" dirty="0" err="1"/>
              <a:t>trí</a:t>
            </a:r>
            <a:r>
              <a:rPr lang="en-US" dirty="0"/>
              <a:t> </a:t>
            </a:r>
            <a:r>
              <a:rPr lang="en-US" dirty="0" err="1"/>
              <a:t>thẳng</a:t>
            </a:r>
            <a:r>
              <a:rPr lang="en-US" dirty="0"/>
              <a:t> </a:t>
            </a:r>
            <a:r>
              <a:rPr lang="en-US" dirty="0" err="1"/>
              <a:t>lái</a:t>
            </a:r>
            <a:r>
              <a:rPr lang="en-US" dirty="0"/>
              <a:t> </a:t>
            </a:r>
            <a:r>
              <a:rPr lang="en-US" dirty="0" err="1"/>
              <a:t>thì</a:t>
            </a:r>
            <a:r>
              <a:rPr lang="en-US" dirty="0"/>
              <a:t> </a:t>
            </a:r>
            <a:r>
              <a:rPr lang="en-US" dirty="0" err="1"/>
              <a:t>tỉ</a:t>
            </a:r>
            <a:r>
              <a:rPr lang="en-US" dirty="0"/>
              <a:t> </a:t>
            </a:r>
            <a:r>
              <a:rPr lang="en-US" dirty="0" err="1"/>
              <a:t>số</a:t>
            </a:r>
            <a:r>
              <a:rPr lang="en-US" dirty="0"/>
              <a:t> </a:t>
            </a:r>
            <a:r>
              <a:rPr lang="en-US" dirty="0" err="1"/>
              <a:t>truyền</a:t>
            </a:r>
            <a:r>
              <a:rPr lang="en-US" dirty="0"/>
              <a:t> </a:t>
            </a:r>
            <a:r>
              <a:rPr lang="en-US" dirty="0" err="1"/>
              <a:t>thanh</a:t>
            </a:r>
            <a:r>
              <a:rPr lang="en-US" dirty="0"/>
              <a:t> </a:t>
            </a:r>
            <a:r>
              <a:rPr lang="en-US" dirty="0" err="1"/>
              <a:t>răng</a:t>
            </a:r>
            <a:r>
              <a:rPr lang="en-US" dirty="0"/>
              <a:t> </a:t>
            </a:r>
            <a:r>
              <a:rPr lang="en-US" dirty="0" err="1"/>
              <a:t>càng</a:t>
            </a:r>
            <a:r>
              <a:rPr lang="en-US" dirty="0"/>
              <a:t> </a:t>
            </a:r>
            <a:r>
              <a:rPr lang="en-US" dirty="0" err="1"/>
              <a:t>giảm</a:t>
            </a:r>
            <a:r>
              <a:rPr lang="en-US" dirty="0"/>
              <a:t> </a:t>
            </a:r>
            <a:r>
              <a:rPr lang="en-US" dirty="0" err="1"/>
              <a:t>đc</a:t>
            </a:r>
            <a:r>
              <a:rPr lang="en-US" dirty="0"/>
              <a:t> </a:t>
            </a:r>
            <a:r>
              <a:rPr lang="en-US" dirty="0" err="1"/>
              <a:t>thể</a:t>
            </a:r>
            <a:r>
              <a:rPr lang="en-US" dirty="0"/>
              <a:t> </a:t>
            </a:r>
            <a:r>
              <a:rPr lang="en-US" dirty="0" err="1"/>
              <a:t>hiện</a:t>
            </a:r>
            <a:r>
              <a:rPr lang="en-US" dirty="0"/>
              <a:t> ở </a:t>
            </a:r>
            <a:r>
              <a:rPr lang="en-US" dirty="0" err="1"/>
              <a:t>hình</a:t>
            </a:r>
            <a:r>
              <a:rPr lang="en-US" dirty="0"/>
              <a:t> </a:t>
            </a:r>
            <a:r>
              <a:rPr lang="en-US" dirty="0" err="1"/>
              <a:t>bên</a:t>
            </a:r>
            <a:r>
              <a:rPr lang="en-US" dirty="0"/>
              <a:t> </a:t>
            </a:r>
            <a:r>
              <a:rPr lang="en-US" dirty="0" err="1"/>
              <a:t>phải</a:t>
            </a:r>
            <a:r>
              <a:rPr lang="en-US" dirty="0"/>
              <a:t>. </a:t>
            </a:r>
            <a:r>
              <a:rPr lang="en-US" dirty="0" err="1"/>
              <a:t>Đây</a:t>
            </a:r>
            <a:r>
              <a:rPr lang="en-US" dirty="0"/>
              <a:t> </a:t>
            </a:r>
            <a:r>
              <a:rPr lang="en-US" dirty="0" err="1"/>
              <a:t>được</a:t>
            </a:r>
            <a:r>
              <a:rPr lang="en-US" dirty="0"/>
              <a:t> </a:t>
            </a:r>
            <a:r>
              <a:rPr lang="en-US" dirty="0" err="1"/>
              <a:t>gọi</a:t>
            </a:r>
            <a:r>
              <a:rPr lang="en-US" dirty="0"/>
              <a:t> </a:t>
            </a:r>
            <a:r>
              <a:rPr lang="en-US" dirty="0" err="1"/>
              <a:t>là</a:t>
            </a:r>
            <a:r>
              <a:rPr lang="en-US" dirty="0"/>
              <a:t> Variable Gear Ratio (</a:t>
            </a:r>
            <a:r>
              <a:rPr lang="en-US" dirty="0" err="1"/>
              <a:t>Tỉ</a:t>
            </a:r>
            <a:r>
              <a:rPr lang="en-US" dirty="0"/>
              <a:t> </a:t>
            </a:r>
            <a:r>
              <a:rPr lang="en-US" dirty="0" err="1"/>
              <a:t>số</a:t>
            </a:r>
            <a:r>
              <a:rPr lang="en-US" dirty="0"/>
              <a:t> </a:t>
            </a:r>
            <a:r>
              <a:rPr lang="en-US" dirty="0" err="1"/>
              <a:t>truyền</a:t>
            </a:r>
            <a:r>
              <a:rPr lang="en-US" dirty="0"/>
              <a:t> </a:t>
            </a:r>
            <a:r>
              <a:rPr lang="en-US" dirty="0" err="1"/>
              <a:t>thanh</a:t>
            </a:r>
            <a:r>
              <a:rPr lang="en-US" dirty="0"/>
              <a:t> </a:t>
            </a:r>
            <a:r>
              <a:rPr lang="en-US" dirty="0" err="1"/>
              <a:t>răng</a:t>
            </a:r>
            <a:r>
              <a:rPr lang="en-US" dirty="0"/>
              <a:t> </a:t>
            </a:r>
            <a:r>
              <a:rPr lang="en-US" dirty="0" err="1"/>
              <a:t>biến</a:t>
            </a:r>
            <a:r>
              <a:rPr lang="en-US" dirty="0"/>
              <a:t> </a:t>
            </a:r>
            <a:r>
              <a:rPr lang="en-US" dirty="0" err="1"/>
              <a:t>thiên</a:t>
            </a:r>
            <a:r>
              <a:rPr lang="en-US" dirty="0"/>
              <a:t>). </a:t>
            </a:r>
            <a:r>
              <a:rPr lang="en-US" dirty="0" err="1"/>
              <a:t>Đây</a:t>
            </a:r>
            <a:r>
              <a:rPr lang="en-US" dirty="0"/>
              <a:t> </a:t>
            </a:r>
            <a:r>
              <a:rPr lang="en-US" dirty="0" err="1"/>
              <a:t>là</a:t>
            </a:r>
            <a:r>
              <a:rPr lang="en-US" dirty="0"/>
              <a:t> </a:t>
            </a:r>
            <a:r>
              <a:rPr lang="en-US" dirty="0" err="1"/>
              <a:t>hình</a:t>
            </a:r>
            <a:r>
              <a:rPr lang="en-US" dirty="0"/>
              <a:t> </a:t>
            </a:r>
            <a:r>
              <a:rPr lang="en-US" dirty="0" err="1"/>
              <a:t>thực</a:t>
            </a:r>
            <a:r>
              <a:rPr lang="en-US" dirty="0"/>
              <a:t> </a:t>
            </a:r>
            <a:r>
              <a:rPr lang="en-US" dirty="0" err="1"/>
              <a:t>tế</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lái</a:t>
            </a:r>
            <a:r>
              <a:rPr lang="en-US" dirty="0"/>
              <a:t> </a:t>
            </a:r>
            <a:r>
              <a:rPr lang="en-US" dirty="0" err="1"/>
              <a:t>biến</a:t>
            </a:r>
            <a:r>
              <a:rPr lang="en-US" dirty="0"/>
              <a:t> </a:t>
            </a:r>
            <a:r>
              <a:rPr lang="en-US" dirty="0" err="1"/>
              <a:t>thiên</a:t>
            </a:r>
            <a:endParaRPr lang="en-US" dirty="0"/>
          </a:p>
        </p:txBody>
      </p:sp>
      <p:sp>
        <p:nvSpPr>
          <p:cNvPr id="4" name="Slide Number Placeholder 3"/>
          <p:cNvSpPr>
            <a:spLocks noGrp="1"/>
          </p:cNvSpPr>
          <p:nvPr>
            <p:ph type="sldNum" sz="quarter" idx="5"/>
          </p:nvPr>
        </p:nvSpPr>
        <p:spPr/>
        <p:txBody>
          <a:bodyPr/>
          <a:lstStyle/>
          <a:p>
            <a:fld id="{2ADC6586-1423-4E20-AD3D-7B94CA9C9394}" type="slidenum">
              <a:rPr lang="en-US" smtClean="0"/>
              <a:t>11</a:t>
            </a:fld>
            <a:endParaRPr lang="en-US"/>
          </a:p>
        </p:txBody>
      </p:sp>
    </p:spTree>
    <p:extLst>
      <p:ext uri="{BB962C8B-B14F-4D97-AF65-F5344CB8AC3E}">
        <p14:creationId xmlns:p14="http://schemas.microsoft.com/office/powerpoint/2010/main" val="388012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ECU cho EPS về cơ bản bao gồm thiết bị điện tử xử lý tín hiệu, để tính toán</a:t>
            </a:r>
            <a:r>
              <a:rPr lang="en-US" dirty="0"/>
              <a:t> </a:t>
            </a:r>
            <a:r>
              <a:rPr lang="vi-VN" dirty="0"/>
              <a:t>hiện cần có trợ lực điện và thiết bị điện tử công suất, để cấp nguồn cho động cơ điện</a:t>
            </a:r>
            <a:r>
              <a:rPr lang="en-US" dirty="0"/>
              <a:t> </a:t>
            </a:r>
            <a:r>
              <a:rPr lang="vi-VN" dirty="0"/>
              <a:t>phù hợp</a:t>
            </a:r>
            <a:endParaRPr lang="en-US" dirty="0"/>
          </a:p>
        </p:txBody>
      </p:sp>
      <p:sp>
        <p:nvSpPr>
          <p:cNvPr id="4" name="Slide Number Placeholder 3"/>
          <p:cNvSpPr>
            <a:spLocks noGrp="1"/>
          </p:cNvSpPr>
          <p:nvPr>
            <p:ph type="sldNum" sz="quarter" idx="5"/>
          </p:nvPr>
        </p:nvSpPr>
        <p:spPr/>
        <p:txBody>
          <a:bodyPr/>
          <a:lstStyle/>
          <a:p>
            <a:fld id="{2ADC6586-1423-4E20-AD3D-7B94CA9C9394}" type="slidenum">
              <a:rPr lang="en-US" smtClean="0"/>
              <a:t>13</a:t>
            </a:fld>
            <a:endParaRPr lang="en-US"/>
          </a:p>
        </p:txBody>
      </p:sp>
    </p:spTree>
    <p:extLst>
      <p:ext uri="{BB962C8B-B14F-4D97-AF65-F5344CB8AC3E}">
        <p14:creationId xmlns:p14="http://schemas.microsoft.com/office/powerpoint/2010/main" val="473822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8/9/2022</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625419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8/9/2022</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663572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8/9/2022</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010926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8/9/2022</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4058228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8/9/2022</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99708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8/9/2022</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414600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8/9/2022</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465563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8/9/2022</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065531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8/9/2022</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708741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8/9/2022</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989334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8/9/2022</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550361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8/9/2022</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1442658170"/>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33" r:id="rId6"/>
    <p:sldLayoutId id="2147483829" r:id="rId7"/>
    <p:sldLayoutId id="2147483830" r:id="rId8"/>
    <p:sldLayoutId id="2147483831" r:id="rId9"/>
    <p:sldLayoutId id="2147483832" r:id="rId10"/>
    <p:sldLayoutId id="2147483834" r:id="rId11"/>
  </p:sldLayoutIdLst>
  <p:txStyles>
    <p:titleStyle>
      <a:lvl1pPr algn="l" defTabSz="914400" rtl="0" eaLnBrk="1" latinLnBrk="0" hangingPunct="1">
        <a:lnSpc>
          <a:spcPct val="100000"/>
        </a:lnSpc>
        <a:spcBef>
          <a:spcPct val="0"/>
        </a:spcBef>
        <a:buNone/>
        <a:defRPr sz="4000" kern="1200">
          <a:solidFill>
            <a:schemeClr val="tx2"/>
          </a:solidFill>
          <a:latin typeface="+mn-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53527CE-0857-4148-A439-03E1284D2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C94CBFC-31F0-6FC7-2AD0-D4CF84E95075}"/>
              </a:ext>
            </a:extLst>
          </p:cNvPr>
          <p:cNvSpPr>
            <a:spLocks noGrp="1"/>
          </p:cNvSpPr>
          <p:nvPr>
            <p:ph type="ctrTitle"/>
          </p:nvPr>
        </p:nvSpPr>
        <p:spPr>
          <a:xfrm>
            <a:off x="1143000" y="5826029"/>
            <a:ext cx="9905999" cy="713860"/>
          </a:xfrm>
        </p:spPr>
        <p:txBody>
          <a:bodyPr anchor="ctr">
            <a:normAutofit/>
          </a:bodyPr>
          <a:lstStyle/>
          <a:p>
            <a:r>
              <a:rPr lang="en-US" sz="4000" b="1" dirty="0">
                <a:effectLst/>
                <a:latin typeface="Times New Roman" panose="02020603050405020304" pitchFamily="18" charset="0"/>
                <a:ea typeface="Calibri" panose="020F0502020204030204" pitchFamily="34" charset="0"/>
              </a:rPr>
              <a:t>Introduction</a:t>
            </a:r>
            <a:endParaRPr lang="en-US" sz="4000" dirty="0"/>
          </a:p>
        </p:txBody>
      </p:sp>
      <p:pic>
        <p:nvPicPr>
          <p:cNvPr id="6" name="Picture 5" descr="Diagram&#10;&#10;Description automatically generated">
            <a:extLst>
              <a:ext uri="{FF2B5EF4-FFF2-40B4-BE49-F238E27FC236}">
                <a16:creationId xmlns:a16="http://schemas.microsoft.com/office/drawing/2014/main" id="{60E92955-A2B0-D5A4-3DA8-579FFFF560DB}"/>
              </a:ext>
            </a:extLst>
          </p:cNvPr>
          <p:cNvPicPr>
            <a:picLocks noChangeAspect="1"/>
          </p:cNvPicPr>
          <p:nvPr/>
        </p:nvPicPr>
        <p:blipFill rotWithShape="1">
          <a:blip r:embed="rId2"/>
          <a:srcRect l="5759" r="11071" b="-1"/>
          <a:stretch/>
        </p:blipFill>
        <p:spPr>
          <a:xfrm rot="5400000">
            <a:off x="3365506" y="-2371518"/>
            <a:ext cx="5246053" cy="10512820"/>
          </a:xfrm>
          <a:prstGeom prst="rect">
            <a:avLst/>
          </a:prstGeom>
        </p:spPr>
      </p:pic>
    </p:spTree>
    <p:extLst>
      <p:ext uri="{BB962C8B-B14F-4D97-AF65-F5344CB8AC3E}">
        <p14:creationId xmlns:p14="http://schemas.microsoft.com/office/powerpoint/2010/main" val="2580395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5697D25-3D98-4690-9E3D-C65732E5D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6C634FA-4936-4EA7-9BFB-F34843C0F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283"/>
            <a:ext cx="12192000" cy="18640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A1C5F5-4B99-BEC1-B38E-F8DBC684D02B}"/>
              </a:ext>
            </a:extLst>
          </p:cNvPr>
          <p:cNvSpPr>
            <a:spLocks noGrp="1"/>
          </p:cNvSpPr>
          <p:nvPr>
            <p:ph type="title"/>
          </p:nvPr>
        </p:nvSpPr>
        <p:spPr>
          <a:xfrm>
            <a:off x="1073811" y="648757"/>
            <a:ext cx="10492667" cy="1065321"/>
          </a:xfrm>
        </p:spPr>
        <p:txBody>
          <a:bodyPr vert="horz" lIns="91440" tIns="45720" rIns="91440" bIns="45720" rtlCol="0" anchor="ctr">
            <a:normAutofit/>
          </a:bodyPr>
          <a:lstStyle/>
          <a:p>
            <a:pPr>
              <a:lnSpc>
                <a:spcPct val="90000"/>
              </a:lnSpc>
            </a:pPr>
            <a:r>
              <a:rPr lang="en-US" sz="3400" kern="1200" dirty="0">
                <a:solidFill>
                  <a:schemeClr val="tx2"/>
                </a:solidFill>
                <a:ea typeface="+mj-ea"/>
                <a:cs typeface="+mj-cs"/>
              </a:rPr>
              <a:t>Design and Main Components of a Mechanical Rack-and-Pinion Gear</a:t>
            </a:r>
          </a:p>
        </p:txBody>
      </p:sp>
      <p:sp>
        <p:nvSpPr>
          <p:cNvPr id="10" name="Content Placeholder 9">
            <a:extLst>
              <a:ext uri="{FF2B5EF4-FFF2-40B4-BE49-F238E27FC236}">
                <a16:creationId xmlns:a16="http://schemas.microsoft.com/office/drawing/2014/main" id="{4CCAAAD2-031D-C491-1A11-CE1B01A2FBEB}"/>
              </a:ext>
            </a:extLst>
          </p:cNvPr>
          <p:cNvSpPr>
            <a:spLocks noGrp="1"/>
          </p:cNvSpPr>
          <p:nvPr>
            <p:ph idx="1"/>
          </p:nvPr>
        </p:nvSpPr>
        <p:spPr>
          <a:xfrm>
            <a:off x="12881" y="2306749"/>
            <a:ext cx="5490994" cy="3280174"/>
          </a:xfrm>
        </p:spPr>
        <p:txBody>
          <a:bodyPr vert="horz" lIns="91440" tIns="45720" rIns="91440" bIns="45720" rtlCol="0">
            <a:normAutofit/>
          </a:bodyPr>
          <a:lstStyle/>
          <a:p>
            <a:pPr>
              <a:lnSpc>
                <a:spcPct val="140000"/>
              </a:lnSpc>
            </a:pPr>
            <a:r>
              <a:rPr lang="en-US" sz="1400" dirty="0"/>
              <a:t>2: pinion</a:t>
            </a:r>
          </a:p>
          <a:p>
            <a:pPr>
              <a:lnSpc>
                <a:spcPct val="140000"/>
              </a:lnSpc>
            </a:pPr>
            <a:r>
              <a:rPr lang="en-US" sz="1400" dirty="0"/>
              <a:t>4: rack yoke elements, including spring and adjuster bolt of the free travel</a:t>
            </a:r>
          </a:p>
          <a:p>
            <a:pPr>
              <a:lnSpc>
                <a:spcPct val="140000"/>
              </a:lnSpc>
            </a:pPr>
            <a:r>
              <a:rPr lang="en-US" sz="1400" dirty="0"/>
              <a:t>6: upper and lower roller bearings of the pinion</a:t>
            </a:r>
          </a:p>
          <a:p>
            <a:pPr>
              <a:lnSpc>
                <a:spcPct val="140000"/>
              </a:lnSpc>
            </a:pPr>
            <a:r>
              <a:rPr lang="en-US" sz="1400" dirty="0"/>
              <a:t>7: upper pinion screw to secure the axial mounting of the pinion</a:t>
            </a:r>
          </a:p>
          <a:p>
            <a:pPr>
              <a:lnSpc>
                <a:spcPct val="140000"/>
              </a:lnSpc>
            </a:pPr>
            <a:r>
              <a:rPr lang="en-US" sz="1400" dirty="0"/>
              <a:t>9: gear case gasket towards vehicle interior, near the junction of the pinion to the column (use depends on the on-board implementation of the gear)</a:t>
            </a:r>
          </a:p>
        </p:txBody>
      </p:sp>
      <p:pic>
        <p:nvPicPr>
          <p:cNvPr id="7" name="Picture 6" descr="Diagram, engineering drawing&#10;&#10;Description automatically generated">
            <a:extLst>
              <a:ext uri="{FF2B5EF4-FFF2-40B4-BE49-F238E27FC236}">
                <a16:creationId xmlns:a16="http://schemas.microsoft.com/office/drawing/2014/main" id="{8D151CE7-AD53-3590-5598-4C00F44D1687}"/>
              </a:ext>
            </a:extLst>
          </p:cNvPr>
          <p:cNvPicPr>
            <a:picLocks noChangeAspect="1"/>
          </p:cNvPicPr>
          <p:nvPr/>
        </p:nvPicPr>
        <p:blipFill>
          <a:blip r:embed="rId3"/>
          <a:stretch>
            <a:fillRect/>
          </a:stretch>
        </p:blipFill>
        <p:spPr>
          <a:xfrm>
            <a:off x="5435197" y="1839018"/>
            <a:ext cx="6543069" cy="4089417"/>
          </a:xfrm>
          <a:prstGeom prst="rect">
            <a:avLst/>
          </a:prstGeom>
        </p:spPr>
      </p:pic>
      <p:grpSp>
        <p:nvGrpSpPr>
          <p:cNvPr id="19" name="Group 18">
            <a:extLst>
              <a:ext uri="{FF2B5EF4-FFF2-40B4-BE49-F238E27FC236}">
                <a16:creationId xmlns:a16="http://schemas.microsoft.com/office/drawing/2014/main" id="{A9A3B735-54E2-4D95-A245-5BA856818C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951" y="5916267"/>
            <a:ext cx="12062645" cy="539682"/>
            <a:chOff x="50951" y="5916267"/>
            <a:chExt cx="12062645" cy="539682"/>
          </a:xfrm>
        </p:grpSpPr>
        <p:sp>
          <p:nvSpPr>
            <p:cNvPr id="20" name="Freeform 6">
              <a:extLst>
                <a:ext uri="{FF2B5EF4-FFF2-40B4-BE49-F238E27FC236}">
                  <a16:creationId xmlns:a16="http://schemas.microsoft.com/office/drawing/2014/main" id="{0AA7D8B6-D845-468C-AEEA-041E24C002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4587" y="6001132"/>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2">
              <a:extLst>
                <a:ext uri="{FF2B5EF4-FFF2-40B4-BE49-F238E27FC236}">
                  <a16:creationId xmlns:a16="http://schemas.microsoft.com/office/drawing/2014/main" id="{11769E07-4D97-44F0-925C-A14602491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29334" y="5964936"/>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7">
              <a:extLst>
                <a:ext uri="{FF2B5EF4-FFF2-40B4-BE49-F238E27FC236}">
                  <a16:creationId xmlns:a16="http://schemas.microsoft.com/office/drawing/2014/main" id="{E4A2189D-5B4E-42D2-B6E0-2A2CFBDA11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59830" y="6286449"/>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9">
              <a:extLst>
                <a:ext uri="{FF2B5EF4-FFF2-40B4-BE49-F238E27FC236}">
                  <a16:creationId xmlns:a16="http://schemas.microsoft.com/office/drawing/2014/main" id="{66FD54A5-B674-4D17-A65B-944971C786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79871" y="6206364"/>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80">
              <a:extLst>
                <a:ext uri="{FF2B5EF4-FFF2-40B4-BE49-F238E27FC236}">
                  <a16:creationId xmlns:a16="http://schemas.microsoft.com/office/drawing/2014/main" id="{B54F4C78-F4CD-4D0F-B253-88D228F6A7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3557" y="5938924"/>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1">
              <a:extLst>
                <a:ext uri="{FF2B5EF4-FFF2-40B4-BE49-F238E27FC236}">
                  <a16:creationId xmlns:a16="http://schemas.microsoft.com/office/drawing/2014/main" id="{FFFF9C25-70A8-42C2-A7DE-574D066DF5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64487" y="5925243"/>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2">
              <a:extLst>
                <a:ext uri="{FF2B5EF4-FFF2-40B4-BE49-F238E27FC236}">
                  <a16:creationId xmlns:a16="http://schemas.microsoft.com/office/drawing/2014/main" id="{E98277E5-59FD-41F1-82B6-91AE3F11CC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37629" y="5934219"/>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3">
              <a:extLst>
                <a:ext uri="{FF2B5EF4-FFF2-40B4-BE49-F238E27FC236}">
                  <a16:creationId xmlns:a16="http://schemas.microsoft.com/office/drawing/2014/main" id="{14EBCE55-C6D3-4D3C-9F20-C4BD18A1C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5577" y="5916267"/>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9">
              <a:extLst>
                <a:ext uri="{FF2B5EF4-FFF2-40B4-BE49-F238E27FC236}">
                  <a16:creationId xmlns:a16="http://schemas.microsoft.com/office/drawing/2014/main" id="{5D5866ED-D858-4C92-BA1D-48FAF78338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2839" y="5933571"/>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0">
              <a:extLst>
                <a:ext uri="{FF2B5EF4-FFF2-40B4-BE49-F238E27FC236}">
                  <a16:creationId xmlns:a16="http://schemas.microsoft.com/office/drawing/2014/main" id="{E87100F3-948D-4243-84CB-29EF2A39B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66124" y="6001132"/>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5">
              <a:extLst>
                <a:ext uri="{FF2B5EF4-FFF2-40B4-BE49-F238E27FC236}">
                  <a16:creationId xmlns:a16="http://schemas.microsoft.com/office/drawing/2014/main" id="{D6649540-9040-4EEE-A0C4-572615E2A8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97089" y="617657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07">
              <a:extLst>
                <a:ext uri="{FF2B5EF4-FFF2-40B4-BE49-F238E27FC236}">
                  <a16:creationId xmlns:a16="http://schemas.microsoft.com/office/drawing/2014/main" id="{3A896369-1B66-4309-8586-65CA1CD103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1801" y="620024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08">
              <a:extLst>
                <a:ext uri="{FF2B5EF4-FFF2-40B4-BE49-F238E27FC236}">
                  <a16:creationId xmlns:a16="http://schemas.microsoft.com/office/drawing/2014/main" id="{496CEF3A-A9D0-4437-A1DB-411327542F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3527" y="6200243"/>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09">
              <a:extLst>
                <a:ext uri="{FF2B5EF4-FFF2-40B4-BE49-F238E27FC236}">
                  <a16:creationId xmlns:a16="http://schemas.microsoft.com/office/drawing/2014/main" id="{34CCF3A1-3274-4DB2-B7EF-219D0A5C8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4654" y="620350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1">
              <a:extLst>
                <a:ext uri="{FF2B5EF4-FFF2-40B4-BE49-F238E27FC236}">
                  <a16:creationId xmlns:a16="http://schemas.microsoft.com/office/drawing/2014/main" id="{9A605FE2-6A58-494D-927A-B82AEC8915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5893" y="6215749"/>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12">
              <a:extLst>
                <a:ext uri="{FF2B5EF4-FFF2-40B4-BE49-F238E27FC236}">
                  <a16:creationId xmlns:a16="http://schemas.microsoft.com/office/drawing/2014/main" id="{E1B36634-086A-4A82-8CAF-8110ECE649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85065" y="59661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22">
              <a:extLst>
                <a:ext uri="{FF2B5EF4-FFF2-40B4-BE49-F238E27FC236}">
                  <a16:creationId xmlns:a16="http://schemas.microsoft.com/office/drawing/2014/main" id="{543B9DA6-0A96-4903-B621-2407440363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05488" y="6316001"/>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62">
              <a:extLst>
                <a:ext uri="{FF2B5EF4-FFF2-40B4-BE49-F238E27FC236}">
                  <a16:creationId xmlns:a16="http://schemas.microsoft.com/office/drawing/2014/main" id="{42763548-E8B0-4544-84B5-7B889ED774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99497" y="595106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63">
              <a:extLst>
                <a:ext uri="{FF2B5EF4-FFF2-40B4-BE49-F238E27FC236}">
                  <a16:creationId xmlns:a16="http://schemas.microsoft.com/office/drawing/2014/main" id="{1A45674C-6A86-4F7E-AE7E-6E5B851EAA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10552" y="5972713"/>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64">
              <a:extLst>
                <a:ext uri="{FF2B5EF4-FFF2-40B4-BE49-F238E27FC236}">
                  <a16:creationId xmlns:a16="http://schemas.microsoft.com/office/drawing/2014/main" id="{242E34B3-4E6E-4B6D-BBF4-4ECFB6D2EE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50483" y="596575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65">
              <a:extLst>
                <a:ext uri="{FF2B5EF4-FFF2-40B4-BE49-F238E27FC236}">
                  <a16:creationId xmlns:a16="http://schemas.microsoft.com/office/drawing/2014/main" id="{8F84DCA9-8C6F-4F39-8103-2B8FA8EE39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91864" y="5983705"/>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6">
              <a:extLst>
                <a:ext uri="{FF2B5EF4-FFF2-40B4-BE49-F238E27FC236}">
                  <a16:creationId xmlns:a16="http://schemas.microsoft.com/office/drawing/2014/main" id="{54980C00-FBE5-4175-B3B9-6087A03AE2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49748" y="5974729"/>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7">
              <a:extLst>
                <a:ext uri="{FF2B5EF4-FFF2-40B4-BE49-F238E27FC236}">
                  <a16:creationId xmlns:a16="http://schemas.microsoft.com/office/drawing/2014/main" id="{056A1AA1-39CA-4F27-90E5-6C61700B80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955742" y="5977993"/>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68">
              <a:extLst>
                <a:ext uri="{FF2B5EF4-FFF2-40B4-BE49-F238E27FC236}">
                  <a16:creationId xmlns:a16="http://schemas.microsoft.com/office/drawing/2014/main" id="{FBAB5483-5590-4051-98D4-6AE210CF25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37125" y="5969016"/>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69">
              <a:extLst>
                <a:ext uri="{FF2B5EF4-FFF2-40B4-BE49-F238E27FC236}">
                  <a16:creationId xmlns:a16="http://schemas.microsoft.com/office/drawing/2014/main" id="{66DCC39E-7F5C-4041-BDE1-D661699B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25347" y="5981258"/>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0">
              <a:extLst>
                <a:ext uri="{FF2B5EF4-FFF2-40B4-BE49-F238E27FC236}">
                  <a16:creationId xmlns:a16="http://schemas.microsoft.com/office/drawing/2014/main" id="{FAD30A9E-4601-4025-9567-23015EF0F6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605784" y="6041644"/>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71">
              <a:extLst>
                <a:ext uri="{FF2B5EF4-FFF2-40B4-BE49-F238E27FC236}">
                  <a16:creationId xmlns:a16="http://schemas.microsoft.com/office/drawing/2014/main" id="{BD8A0A08-4CB0-45A8-A312-F69FED6A4D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00734" y="5986969"/>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72">
              <a:extLst>
                <a:ext uri="{FF2B5EF4-FFF2-40B4-BE49-F238E27FC236}">
                  <a16:creationId xmlns:a16="http://schemas.microsoft.com/office/drawing/2014/main" id="{D56B6120-B694-4D67-AE19-BFD713EAE8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73875" y="5990232"/>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73">
              <a:extLst>
                <a:ext uri="{FF2B5EF4-FFF2-40B4-BE49-F238E27FC236}">
                  <a16:creationId xmlns:a16="http://schemas.microsoft.com/office/drawing/2014/main" id="{5FC2F0B0-76D3-4103-A460-73572B5DC9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75850" y="5993497"/>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4">
              <a:extLst>
                <a:ext uri="{FF2B5EF4-FFF2-40B4-BE49-F238E27FC236}">
                  <a16:creationId xmlns:a16="http://schemas.microsoft.com/office/drawing/2014/main" id="{9F31AF69-9EF8-4598-AC0D-40824CAEDE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66519" y="5999210"/>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75">
              <a:extLst>
                <a:ext uri="{FF2B5EF4-FFF2-40B4-BE49-F238E27FC236}">
                  <a16:creationId xmlns:a16="http://schemas.microsoft.com/office/drawing/2014/main" id="{BABFA31C-08A2-4A84-BC24-57620041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04129" y="5929847"/>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77">
              <a:extLst>
                <a:ext uri="{FF2B5EF4-FFF2-40B4-BE49-F238E27FC236}">
                  <a16:creationId xmlns:a16="http://schemas.microsoft.com/office/drawing/2014/main" id="{2E14A454-CFDC-469D-AAC8-0AECD34369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955260" y="601471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85">
              <a:extLst>
                <a:ext uri="{FF2B5EF4-FFF2-40B4-BE49-F238E27FC236}">
                  <a16:creationId xmlns:a16="http://schemas.microsoft.com/office/drawing/2014/main" id="{4F28944F-2222-438F-B8BF-289400FA48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06059" y="6029402"/>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87">
              <a:extLst>
                <a:ext uri="{FF2B5EF4-FFF2-40B4-BE49-F238E27FC236}">
                  <a16:creationId xmlns:a16="http://schemas.microsoft.com/office/drawing/2014/main" id="{10583A59-F6FC-4383-951E-4DEA803E3B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22284" y="6041642"/>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88">
              <a:extLst>
                <a:ext uri="{FF2B5EF4-FFF2-40B4-BE49-F238E27FC236}">
                  <a16:creationId xmlns:a16="http://schemas.microsoft.com/office/drawing/2014/main" id="{01E36E36-80DB-4588-B48C-C10A2CC640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90921" y="6047354"/>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91">
              <a:extLst>
                <a:ext uri="{FF2B5EF4-FFF2-40B4-BE49-F238E27FC236}">
                  <a16:creationId xmlns:a16="http://schemas.microsoft.com/office/drawing/2014/main" id="{82340FC1-013D-48B7-B3F7-917F649FA1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84593" y="6214548"/>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92">
              <a:extLst>
                <a:ext uri="{FF2B5EF4-FFF2-40B4-BE49-F238E27FC236}">
                  <a16:creationId xmlns:a16="http://schemas.microsoft.com/office/drawing/2014/main" id="{2A4816D6-34F0-433A-9ACB-C1D2A52C00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788834" y="622280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93">
              <a:extLst>
                <a:ext uri="{FF2B5EF4-FFF2-40B4-BE49-F238E27FC236}">
                  <a16:creationId xmlns:a16="http://schemas.microsoft.com/office/drawing/2014/main" id="{67942CD3-43C9-4530-9C50-47E288DB54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00129" y="6222800"/>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94">
              <a:extLst>
                <a:ext uri="{FF2B5EF4-FFF2-40B4-BE49-F238E27FC236}">
                  <a16:creationId xmlns:a16="http://schemas.microsoft.com/office/drawing/2014/main" id="{11861164-AD4A-41ED-AF99-4972D60EAB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688824" y="6250545"/>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5">
              <a:extLst>
                <a:ext uri="{FF2B5EF4-FFF2-40B4-BE49-F238E27FC236}">
                  <a16:creationId xmlns:a16="http://schemas.microsoft.com/office/drawing/2014/main" id="{E2B208F9-EDC1-4C32-9D59-30C273C08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38524" y="624564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96">
              <a:extLst>
                <a:ext uri="{FF2B5EF4-FFF2-40B4-BE49-F238E27FC236}">
                  <a16:creationId xmlns:a16="http://schemas.microsoft.com/office/drawing/2014/main" id="{7A7C7DA6-7A32-4CCE-AB8E-59036A6C50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895222" y="6259521"/>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97">
              <a:extLst>
                <a:ext uri="{FF2B5EF4-FFF2-40B4-BE49-F238E27FC236}">
                  <a16:creationId xmlns:a16="http://schemas.microsoft.com/office/drawing/2014/main" id="{510879FA-373B-43C3-9332-BBE87A6FC6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88890" y="6261969"/>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98">
              <a:extLst>
                <a:ext uri="{FF2B5EF4-FFF2-40B4-BE49-F238E27FC236}">
                  <a16:creationId xmlns:a16="http://schemas.microsoft.com/office/drawing/2014/main" id="{66AFA0BE-4521-4076-A5AD-FC7031749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70482" y="6261969"/>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99">
              <a:extLst>
                <a:ext uri="{FF2B5EF4-FFF2-40B4-BE49-F238E27FC236}">
                  <a16:creationId xmlns:a16="http://schemas.microsoft.com/office/drawing/2014/main" id="{0598DD74-9791-420B-B5ED-355B654B17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39874" y="626074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00">
              <a:extLst>
                <a:ext uri="{FF2B5EF4-FFF2-40B4-BE49-F238E27FC236}">
                  <a16:creationId xmlns:a16="http://schemas.microsoft.com/office/drawing/2014/main" id="{038F7AA7-B635-4496-AD3E-A234340BD6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16015" y="626196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01">
              <a:extLst>
                <a:ext uri="{FF2B5EF4-FFF2-40B4-BE49-F238E27FC236}">
                  <a16:creationId xmlns:a16="http://schemas.microsoft.com/office/drawing/2014/main" id="{5E017948-9D66-4417-8B88-4BD1532ACF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13228" y="6268498"/>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02">
              <a:extLst>
                <a:ext uri="{FF2B5EF4-FFF2-40B4-BE49-F238E27FC236}">
                  <a16:creationId xmlns:a16="http://schemas.microsoft.com/office/drawing/2014/main" id="{AB333295-A36E-46DB-82A5-E78E0498D4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91006" y="6271761"/>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03">
              <a:extLst>
                <a:ext uri="{FF2B5EF4-FFF2-40B4-BE49-F238E27FC236}">
                  <a16:creationId xmlns:a16="http://schemas.microsoft.com/office/drawing/2014/main" id="{D10C99A3-BB78-4269-87D4-8287B83637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53313" y="627747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04">
              <a:extLst>
                <a:ext uri="{FF2B5EF4-FFF2-40B4-BE49-F238E27FC236}">
                  <a16:creationId xmlns:a16="http://schemas.microsoft.com/office/drawing/2014/main" id="{856A8AAC-D0EA-4685-9283-E8A01ED70B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02579" y="627747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13">
              <a:extLst>
                <a:ext uri="{FF2B5EF4-FFF2-40B4-BE49-F238E27FC236}">
                  <a16:creationId xmlns:a16="http://schemas.microsoft.com/office/drawing/2014/main" id="{EE545004-D464-4D04-B11F-4759090429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90800" y="632317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14">
              <a:extLst>
                <a:ext uri="{FF2B5EF4-FFF2-40B4-BE49-F238E27FC236}">
                  <a16:creationId xmlns:a16="http://schemas.microsoft.com/office/drawing/2014/main" id="{50289B97-B071-455F-8540-982742C43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957254" y="632317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15">
              <a:extLst>
                <a:ext uri="{FF2B5EF4-FFF2-40B4-BE49-F238E27FC236}">
                  <a16:creationId xmlns:a16="http://schemas.microsoft.com/office/drawing/2014/main" id="{CEF2EFFE-7947-4C37-8ABD-398F392C07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20108" y="6328883"/>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17">
              <a:extLst>
                <a:ext uri="{FF2B5EF4-FFF2-40B4-BE49-F238E27FC236}">
                  <a16:creationId xmlns:a16="http://schemas.microsoft.com/office/drawing/2014/main" id="{E8391CC5-D4B9-4E26-ABCD-D6C4BC235F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15345" y="634112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18">
              <a:extLst>
                <a:ext uri="{FF2B5EF4-FFF2-40B4-BE49-F238E27FC236}">
                  <a16:creationId xmlns:a16="http://schemas.microsoft.com/office/drawing/2014/main" id="{71A5B932-E608-49E3-8ED1-4DBAAE919F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05534" y="627747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19">
              <a:extLst>
                <a:ext uri="{FF2B5EF4-FFF2-40B4-BE49-F238E27FC236}">
                  <a16:creationId xmlns:a16="http://schemas.microsoft.com/office/drawing/2014/main" id="{EAA3BF46-C387-4232-844F-B2D45C1D29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610731" y="6246640"/>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00">
              <a:extLst>
                <a:ext uri="{FF2B5EF4-FFF2-40B4-BE49-F238E27FC236}">
                  <a16:creationId xmlns:a16="http://schemas.microsoft.com/office/drawing/2014/main" id="{AB415331-61BA-49F4-9FFD-39B6284819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67614" y="6261967"/>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79">
              <a:extLst>
                <a:ext uri="{FF2B5EF4-FFF2-40B4-BE49-F238E27FC236}">
                  <a16:creationId xmlns:a16="http://schemas.microsoft.com/office/drawing/2014/main" id="{8FF6D6DA-64DD-4D39-931B-9B97E01A33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76945" y="6278756"/>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80">
              <a:extLst>
                <a:ext uri="{FF2B5EF4-FFF2-40B4-BE49-F238E27FC236}">
                  <a16:creationId xmlns:a16="http://schemas.microsoft.com/office/drawing/2014/main" id="{2CEBA427-3E6A-48B0-9040-931C62AAC3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70631" y="6011316"/>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81">
              <a:extLst>
                <a:ext uri="{FF2B5EF4-FFF2-40B4-BE49-F238E27FC236}">
                  <a16:creationId xmlns:a16="http://schemas.microsoft.com/office/drawing/2014/main" id="{65D81449-8208-4635-9339-4C8FE89BB6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61561" y="599763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82">
              <a:extLst>
                <a:ext uri="{FF2B5EF4-FFF2-40B4-BE49-F238E27FC236}">
                  <a16:creationId xmlns:a16="http://schemas.microsoft.com/office/drawing/2014/main" id="{954A6F89-BF29-464D-9561-97822F0997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34703" y="6006611"/>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83">
              <a:extLst>
                <a:ext uri="{FF2B5EF4-FFF2-40B4-BE49-F238E27FC236}">
                  <a16:creationId xmlns:a16="http://schemas.microsoft.com/office/drawing/2014/main" id="{67C81528-252F-43EA-BAC6-ED0A11863B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62651" y="5988659"/>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89">
              <a:extLst>
                <a:ext uri="{FF2B5EF4-FFF2-40B4-BE49-F238E27FC236}">
                  <a16:creationId xmlns:a16="http://schemas.microsoft.com/office/drawing/2014/main" id="{D4AAA683-AC21-4857-A7D8-552A3DC9BA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49913" y="6005963"/>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90">
              <a:extLst>
                <a:ext uri="{FF2B5EF4-FFF2-40B4-BE49-F238E27FC236}">
                  <a16:creationId xmlns:a16="http://schemas.microsoft.com/office/drawing/2014/main" id="{BFD93668-5C98-45C9-BA73-EBDE215100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63198" y="6073524"/>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05">
              <a:extLst>
                <a:ext uri="{FF2B5EF4-FFF2-40B4-BE49-F238E27FC236}">
                  <a16:creationId xmlns:a16="http://schemas.microsoft.com/office/drawing/2014/main" id="{76866F09-A7B0-420E-A8F1-CC0C5CC240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94163" y="6248971"/>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07">
              <a:extLst>
                <a:ext uri="{FF2B5EF4-FFF2-40B4-BE49-F238E27FC236}">
                  <a16:creationId xmlns:a16="http://schemas.microsoft.com/office/drawing/2014/main" id="{9D2D6D19-1C81-46DC-B49C-E7AA081792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68875" y="6272635"/>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08">
              <a:extLst>
                <a:ext uri="{FF2B5EF4-FFF2-40B4-BE49-F238E27FC236}">
                  <a16:creationId xmlns:a16="http://schemas.microsoft.com/office/drawing/2014/main" id="{4AF7B011-7C75-48AD-BBBF-4FE1834A6E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00601" y="6272635"/>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09">
              <a:extLst>
                <a:ext uri="{FF2B5EF4-FFF2-40B4-BE49-F238E27FC236}">
                  <a16:creationId xmlns:a16="http://schemas.microsoft.com/office/drawing/2014/main" id="{305124B5-EFC4-4F14-9182-23A3280AE5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01728" y="6275901"/>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11">
              <a:extLst>
                <a:ext uri="{FF2B5EF4-FFF2-40B4-BE49-F238E27FC236}">
                  <a16:creationId xmlns:a16="http://schemas.microsoft.com/office/drawing/2014/main" id="{45166B1B-FC43-48DA-A810-13BADEF816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42967" y="6288141"/>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12">
              <a:extLst>
                <a:ext uri="{FF2B5EF4-FFF2-40B4-BE49-F238E27FC236}">
                  <a16:creationId xmlns:a16="http://schemas.microsoft.com/office/drawing/2014/main" id="{15846AE5-CF5B-452A-BDBB-ABC69690D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25342" y="599314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2">
              <a:extLst>
                <a:ext uri="{FF2B5EF4-FFF2-40B4-BE49-F238E27FC236}">
                  <a16:creationId xmlns:a16="http://schemas.microsoft.com/office/drawing/2014/main" id="{3DB2496D-CE28-4700-AA6B-FA4E60A944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096571" y="6023456"/>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63">
              <a:extLst>
                <a:ext uri="{FF2B5EF4-FFF2-40B4-BE49-F238E27FC236}">
                  <a16:creationId xmlns:a16="http://schemas.microsoft.com/office/drawing/2014/main" id="{561D8232-C449-46E2-BB87-922BD4DAE8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307626" y="6045105"/>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64">
              <a:extLst>
                <a:ext uri="{FF2B5EF4-FFF2-40B4-BE49-F238E27FC236}">
                  <a16:creationId xmlns:a16="http://schemas.microsoft.com/office/drawing/2014/main" id="{C0352A08-1998-4E8B-9E16-ABE077AF06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47557" y="6038145"/>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65">
              <a:extLst>
                <a:ext uri="{FF2B5EF4-FFF2-40B4-BE49-F238E27FC236}">
                  <a16:creationId xmlns:a16="http://schemas.microsoft.com/office/drawing/2014/main" id="{9FD7260F-CF29-4931-A348-235EFAFB65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88938" y="6056097"/>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66">
              <a:extLst>
                <a:ext uri="{FF2B5EF4-FFF2-40B4-BE49-F238E27FC236}">
                  <a16:creationId xmlns:a16="http://schemas.microsoft.com/office/drawing/2014/main" id="{CCF55F8B-03C0-4AA3-B4A7-2F6C21D344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46822" y="6047121"/>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67">
              <a:extLst>
                <a:ext uri="{FF2B5EF4-FFF2-40B4-BE49-F238E27FC236}">
                  <a16:creationId xmlns:a16="http://schemas.microsoft.com/office/drawing/2014/main" id="{2157B0E0-DFE1-40C8-93E2-25059E010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752816" y="6050385"/>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68">
              <a:extLst>
                <a:ext uri="{FF2B5EF4-FFF2-40B4-BE49-F238E27FC236}">
                  <a16:creationId xmlns:a16="http://schemas.microsoft.com/office/drawing/2014/main" id="{90A4BF9D-CDDE-435D-BB05-D240632FED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34199" y="6041408"/>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69">
              <a:extLst>
                <a:ext uri="{FF2B5EF4-FFF2-40B4-BE49-F238E27FC236}">
                  <a16:creationId xmlns:a16="http://schemas.microsoft.com/office/drawing/2014/main" id="{9BDEA0B2-531B-48B0-AB13-4B34515683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22421" y="6053650"/>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71">
              <a:extLst>
                <a:ext uri="{FF2B5EF4-FFF2-40B4-BE49-F238E27FC236}">
                  <a16:creationId xmlns:a16="http://schemas.microsoft.com/office/drawing/2014/main" id="{A8BFB17A-EAE6-4C93-885B-6299466A29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7808" y="6059361"/>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72">
              <a:extLst>
                <a:ext uri="{FF2B5EF4-FFF2-40B4-BE49-F238E27FC236}">
                  <a16:creationId xmlns:a16="http://schemas.microsoft.com/office/drawing/2014/main" id="{07A67F34-97BE-480B-A85B-DEAEEB45BB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70949" y="6062624"/>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73">
              <a:extLst>
                <a:ext uri="{FF2B5EF4-FFF2-40B4-BE49-F238E27FC236}">
                  <a16:creationId xmlns:a16="http://schemas.microsoft.com/office/drawing/2014/main" id="{6C4408FA-D405-4819-A9B5-7E4137AEB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72924" y="6065889"/>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74">
              <a:extLst>
                <a:ext uri="{FF2B5EF4-FFF2-40B4-BE49-F238E27FC236}">
                  <a16:creationId xmlns:a16="http://schemas.microsoft.com/office/drawing/2014/main" id="{83277647-FA05-4345-8145-D5ED7903A2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951" y="5947800"/>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75">
              <a:extLst>
                <a:ext uri="{FF2B5EF4-FFF2-40B4-BE49-F238E27FC236}">
                  <a16:creationId xmlns:a16="http://schemas.microsoft.com/office/drawing/2014/main" id="{4386FD15-4921-4493-A215-FEA31801B3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601203" y="6002239"/>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77">
              <a:extLst>
                <a:ext uri="{FF2B5EF4-FFF2-40B4-BE49-F238E27FC236}">
                  <a16:creationId xmlns:a16="http://schemas.microsoft.com/office/drawing/2014/main" id="{625D89BA-3D96-4949-8D68-AD594D3229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52334" y="6087105"/>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88">
              <a:extLst>
                <a:ext uri="{FF2B5EF4-FFF2-40B4-BE49-F238E27FC236}">
                  <a16:creationId xmlns:a16="http://schemas.microsoft.com/office/drawing/2014/main" id="{58041442-9F1D-4E5E-A088-6727B2CF8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87995" y="611974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91">
              <a:extLst>
                <a:ext uri="{FF2B5EF4-FFF2-40B4-BE49-F238E27FC236}">
                  <a16:creationId xmlns:a16="http://schemas.microsoft.com/office/drawing/2014/main" id="{E732CC8A-1A71-462B-8562-DA75D35B5D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81667" y="6286940"/>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92">
              <a:extLst>
                <a:ext uri="{FF2B5EF4-FFF2-40B4-BE49-F238E27FC236}">
                  <a16:creationId xmlns:a16="http://schemas.microsoft.com/office/drawing/2014/main" id="{603E6FD8-AE4D-479C-92F3-A08E54E461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85908" y="6295192"/>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93">
              <a:extLst>
                <a:ext uri="{FF2B5EF4-FFF2-40B4-BE49-F238E27FC236}">
                  <a16:creationId xmlns:a16="http://schemas.microsoft.com/office/drawing/2014/main" id="{61C5ED2E-B41D-4C39-88BE-D67806E6B8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97203" y="6295192"/>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94">
              <a:extLst>
                <a:ext uri="{FF2B5EF4-FFF2-40B4-BE49-F238E27FC236}">
                  <a16:creationId xmlns:a16="http://schemas.microsoft.com/office/drawing/2014/main" id="{474F444C-C4D9-489A-B836-F83ED8070D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85898" y="632293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95">
              <a:extLst>
                <a:ext uri="{FF2B5EF4-FFF2-40B4-BE49-F238E27FC236}">
                  <a16:creationId xmlns:a16="http://schemas.microsoft.com/office/drawing/2014/main" id="{FF589F3A-B301-484D-B5EF-D9E96DE835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35598" y="631804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96">
              <a:extLst>
                <a:ext uri="{FF2B5EF4-FFF2-40B4-BE49-F238E27FC236}">
                  <a16:creationId xmlns:a16="http://schemas.microsoft.com/office/drawing/2014/main" id="{97E0AEB5-AD04-4BE2-924F-FA1BB8BD61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92296" y="6331913"/>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97">
              <a:extLst>
                <a:ext uri="{FF2B5EF4-FFF2-40B4-BE49-F238E27FC236}">
                  <a16:creationId xmlns:a16="http://schemas.microsoft.com/office/drawing/2014/main" id="{CE0B2D17-C3F7-4A41-BA4C-1FC311B9DC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85964" y="6334361"/>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98">
              <a:extLst>
                <a:ext uri="{FF2B5EF4-FFF2-40B4-BE49-F238E27FC236}">
                  <a16:creationId xmlns:a16="http://schemas.microsoft.com/office/drawing/2014/main" id="{F15034BD-6C17-469B-85AF-148EA0F74F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367556" y="6334361"/>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99">
              <a:extLst>
                <a:ext uri="{FF2B5EF4-FFF2-40B4-BE49-F238E27FC236}">
                  <a16:creationId xmlns:a16="http://schemas.microsoft.com/office/drawing/2014/main" id="{7B6742E3-DB37-4077-8690-AC1A02780B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4758" y="6333136"/>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00">
              <a:extLst>
                <a:ext uri="{FF2B5EF4-FFF2-40B4-BE49-F238E27FC236}">
                  <a16:creationId xmlns:a16="http://schemas.microsoft.com/office/drawing/2014/main" id="{745F2439-5B8E-4E05-866E-896C0F5BE7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3089" y="6334360"/>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01">
              <a:extLst>
                <a:ext uri="{FF2B5EF4-FFF2-40B4-BE49-F238E27FC236}">
                  <a16:creationId xmlns:a16="http://schemas.microsoft.com/office/drawing/2014/main" id="{4CD231E8-DFF5-4403-AFD6-EDB105AF23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68469" y="6340890"/>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02">
              <a:extLst>
                <a:ext uri="{FF2B5EF4-FFF2-40B4-BE49-F238E27FC236}">
                  <a16:creationId xmlns:a16="http://schemas.microsoft.com/office/drawing/2014/main" id="{186F08A0-4B07-4ED4-AA2E-F53E61E77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88080" y="6344153"/>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03">
              <a:extLst>
                <a:ext uri="{FF2B5EF4-FFF2-40B4-BE49-F238E27FC236}">
                  <a16:creationId xmlns:a16="http://schemas.microsoft.com/office/drawing/2014/main" id="{143F4736-A980-42E1-B7AA-4154BD0FA9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72695" y="6302055"/>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04">
              <a:extLst>
                <a:ext uri="{FF2B5EF4-FFF2-40B4-BE49-F238E27FC236}">
                  <a16:creationId xmlns:a16="http://schemas.microsoft.com/office/drawing/2014/main" id="{2B7EF984-B6CC-4990-B9D8-E999A41F97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99653" y="6349865"/>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13">
              <a:extLst>
                <a:ext uri="{FF2B5EF4-FFF2-40B4-BE49-F238E27FC236}">
                  <a16:creationId xmlns:a16="http://schemas.microsoft.com/office/drawing/2014/main" id="{701390DA-498F-40EE-B86D-9C1288CCDD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7874" y="6395562"/>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14">
              <a:extLst>
                <a:ext uri="{FF2B5EF4-FFF2-40B4-BE49-F238E27FC236}">
                  <a16:creationId xmlns:a16="http://schemas.microsoft.com/office/drawing/2014/main" id="{8349FDB4-AF3A-4F35-82C0-1D40929655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54328" y="6395562"/>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15">
              <a:extLst>
                <a:ext uri="{FF2B5EF4-FFF2-40B4-BE49-F238E27FC236}">
                  <a16:creationId xmlns:a16="http://schemas.microsoft.com/office/drawing/2014/main" id="{96A26B04-1F0B-4D75-8922-93B734D75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17182" y="6401275"/>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17">
              <a:extLst>
                <a:ext uri="{FF2B5EF4-FFF2-40B4-BE49-F238E27FC236}">
                  <a16:creationId xmlns:a16="http://schemas.microsoft.com/office/drawing/2014/main" id="{C6200836-2571-4275-B8D2-450E99ED2A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070586" y="6413516"/>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04210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2"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70" name="Rectangle 69">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C37BE43-110C-4BB0-8B49-D8C368930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18813"/>
            <a:ext cx="12192000" cy="256325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384E43-8E80-D8F7-D08D-41A4923D2ACC}"/>
              </a:ext>
            </a:extLst>
          </p:cNvPr>
          <p:cNvSpPr>
            <a:spLocks noGrp="1"/>
          </p:cNvSpPr>
          <p:nvPr>
            <p:ph type="title"/>
          </p:nvPr>
        </p:nvSpPr>
        <p:spPr>
          <a:xfrm>
            <a:off x="1117600" y="4790894"/>
            <a:ext cx="9972478" cy="1075711"/>
          </a:xfrm>
        </p:spPr>
        <p:txBody>
          <a:bodyPr vert="horz" lIns="91440" tIns="45720" rIns="91440" bIns="45720" rtlCol="0" anchor="b">
            <a:normAutofit/>
          </a:bodyPr>
          <a:lstStyle/>
          <a:p>
            <a:pPr algn="ctr"/>
            <a:r>
              <a:rPr lang="en-US" sz="4400" dirty="0"/>
              <a:t>Gear Ratio </a:t>
            </a:r>
            <a:r>
              <a:rPr lang="en-US" sz="4400" dirty="0" err="1"/>
              <a:t>i</a:t>
            </a:r>
            <a:r>
              <a:rPr lang="en-US" sz="4400" baseline="-25000" dirty="0" err="1"/>
              <a:t>G</a:t>
            </a:r>
            <a:r>
              <a:rPr lang="en-US" sz="4400" dirty="0"/>
              <a:t> Steering System</a:t>
            </a:r>
          </a:p>
        </p:txBody>
      </p:sp>
      <p:pic>
        <p:nvPicPr>
          <p:cNvPr id="6" name="Picture 5">
            <a:extLst>
              <a:ext uri="{FF2B5EF4-FFF2-40B4-BE49-F238E27FC236}">
                <a16:creationId xmlns:a16="http://schemas.microsoft.com/office/drawing/2014/main" id="{CE1E99BD-8112-A056-AE76-C8D813071F8C}"/>
              </a:ext>
            </a:extLst>
          </p:cNvPr>
          <p:cNvPicPr>
            <a:picLocks noChangeAspect="1"/>
          </p:cNvPicPr>
          <p:nvPr/>
        </p:nvPicPr>
        <p:blipFill>
          <a:blip r:embed="rId3"/>
          <a:stretch>
            <a:fillRect/>
          </a:stretch>
        </p:blipFill>
        <p:spPr>
          <a:xfrm>
            <a:off x="335485" y="876022"/>
            <a:ext cx="4559083" cy="2746847"/>
          </a:xfrm>
          <a:prstGeom prst="rect">
            <a:avLst/>
          </a:prstGeom>
        </p:spPr>
      </p:pic>
      <p:pic>
        <p:nvPicPr>
          <p:cNvPr id="5" name="Content Placeholder 4">
            <a:extLst>
              <a:ext uri="{FF2B5EF4-FFF2-40B4-BE49-F238E27FC236}">
                <a16:creationId xmlns:a16="http://schemas.microsoft.com/office/drawing/2014/main" id="{0AEEBD9B-41C2-61A6-5C90-6B011241F004}"/>
              </a:ext>
            </a:extLst>
          </p:cNvPr>
          <p:cNvPicPr>
            <a:picLocks noGrp="1" noChangeAspect="1"/>
          </p:cNvPicPr>
          <p:nvPr>
            <p:ph idx="1"/>
          </p:nvPr>
        </p:nvPicPr>
        <p:blipFill>
          <a:blip r:embed="rId4"/>
          <a:stretch>
            <a:fillRect/>
          </a:stretch>
        </p:blipFill>
        <p:spPr>
          <a:xfrm>
            <a:off x="5318570" y="769349"/>
            <a:ext cx="6559662" cy="3050241"/>
          </a:xfrm>
          <a:prstGeom prst="rect">
            <a:avLst/>
          </a:prstGeom>
        </p:spPr>
      </p:pic>
      <p:grpSp>
        <p:nvGrpSpPr>
          <p:cNvPr id="74" name="Group 73">
            <a:extLst>
              <a:ext uri="{FF2B5EF4-FFF2-40B4-BE49-F238E27FC236}">
                <a16:creationId xmlns:a16="http://schemas.microsoft.com/office/drawing/2014/main" id="{5A9A51B5-7383-4F9E-B8A0-B893EA5350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0" y="4035487"/>
            <a:ext cx="12186405" cy="599027"/>
            <a:chOff x="5599" y="4035487"/>
            <a:chExt cx="12243348" cy="599027"/>
          </a:xfrm>
        </p:grpSpPr>
        <p:sp>
          <p:nvSpPr>
            <p:cNvPr id="75" name="Freeform 6">
              <a:extLst>
                <a:ext uri="{FF2B5EF4-FFF2-40B4-BE49-F238E27FC236}">
                  <a16:creationId xmlns:a16="http://schemas.microsoft.com/office/drawing/2014/main" id="{C0461191-24F1-4F93-9F02-3A7569159D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8465" y="446886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05">
              <a:extLst>
                <a:ext uri="{FF2B5EF4-FFF2-40B4-BE49-F238E27FC236}">
                  <a16:creationId xmlns:a16="http://schemas.microsoft.com/office/drawing/2014/main" id="{647E3387-CFC9-4C36-A79D-939BC578F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64027" y="404067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06">
              <a:extLst>
                <a:ext uri="{FF2B5EF4-FFF2-40B4-BE49-F238E27FC236}">
                  <a16:creationId xmlns:a16="http://schemas.microsoft.com/office/drawing/2014/main" id="{D2878C78-786C-4185-95DB-51B633DDBB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6290" y="405210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07">
              <a:extLst>
                <a:ext uri="{FF2B5EF4-FFF2-40B4-BE49-F238E27FC236}">
                  <a16:creationId xmlns:a16="http://schemas.microsoft.com/office/drawing/2014/main" id="{8828D5AD-323B-4750-A953-44E8C61FEA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04165" y="412880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08">
              <a:extLst>
                <a:ext uri="{FF2B5EF4-FFF2-40B4-BE49-F238E27FC236}">
                  <a16:creationId xmlns:a16="http://schemas.microsoft.com/office/drawing/2014/main" id="{4BA20396-483D-478A-A01F-741A3B3E78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9517" y="406434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09">
              <a:extLst>
                <a:ext uri="{FF2B5EF4-FFF2-40B4-BE49-F238E27FC236}">
                  <a16:creationId xmlns:a16="http://schemas.microsoft.com/office/drawing/2014/main" id="{13E2350F-1CAC-4607-AECF-1E0F5BAC14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71592" y="406760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10">
              <a:extLst>
                <a:ext uri="{FF2B5EF4-FFF2-40B4-BE49-F238E27FC236}">
                  <a16:creationId xmlns:a16="http://schemas.microsoft.com/office/drawing/2014/main" id="{720523B9-96EA-403E-82F6-0E83F24553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0568" y="406935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11">
              <a:extLst>
                <a:ext uri="{FF2B5EF4-FFF2-40B4-BE49-F238E27FC236}">
                  <a16:creationId xmlns:a16="http://schemas.microsoft.com/office/drawing/2014/main" id="{A95DEB16-3E2C-4BF9-8EE9-8E3F574B98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12831" y="407984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12">
              <a:extLst>
                <a:ext uri="{FF2B5EF4-FFF2-40B4-BE49-F238E27FC236}">
                  <a16:creationId xmlns:a16="http://schemas.microsoft.com/office/drawing/2014/main" id="{AA2E0BA7-F0E4-40AA-9B35-12E83B30B5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0890" y="403548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22">
              <a:extLst>
                <a:ext uri="{FF2B5EF4-FFF2-40B4-BE49-F238E27FC236}">
                  <a16:creationId xmlns:a16="http://schemas.microsoft.com/office/drawing/2014/main" id="{B8082459-F7E7-47A5-8276-B27DE8C301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7982" y="436956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23">
              <a:extLst>
                <a:ext uri="{FF2B5EF4-FFF2-40B4-BE49-F238E27FC236}">
                  <a16:creationId xmlns:a16="http://schemas.microsoft.com/office/drawing/2014/main" id="{6F19D410-1387-46D2-931C-9AF30DF7A0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6124" y="433896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30">
              <a:extLst>
                <a:ext uri="{FF2B5EF4-FFF2-40B4-BE49-F238E27FC236}">
                  <a16:creationId xmlns:a16="http://schemas.microsoft.com/office/drawing/2014/main" id="{EA4DF18E-30B5-4091-AB32-CF51DFC8D6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3475" y="433580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31">
              <a:extLst>
                <a:ext uri="{FF2B5EF4-FFF2-40B4-BE49-F238E27FC236}">
                  <a16:creationId xmlns:a16="http://schemas.microsoft.com/office/drawing/2014/main" id="{36289BD7-CCB4-43B7-AAE0-6B8FBE4CF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8617" y="436670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32">
              <a:extLst>
                <a:ext uri="{FF2B5EF4-FFF2-40B4-BE49-F238E27FC236}">
                  <a16:creationId xmlns:a16="http://schemas.microsoft.com/office/drawing/2014/main" id="{DAB2C40C-5E10-478A-BCDE-FC2F52109E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6093" y="440812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34">
              <a:extLst>
                <a:ext uri="{FF2B5EF4-FFF2-40B4-BE49-F238E27FC236}">
                  <a16:creationId xmlns:a16="http://schemas.microsoft.com/office/drawing/2014/main" id="{7A892338-8ED9-4DE0-A75A-BF19A9A5DE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82390" y="441409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35">
              <a:extLst>
                <a:ext uri="{FF2B5EF4-FFF2-40B4-BE49-F238E27FC236}">
                  <a16:creationId xmlns:a16="http://schemas.microsoft.com/office/drawing/2014/main" id="{7BB8150C-C46D-4281-8C03-8395775B08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4430" y="432019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41">
              <a:extLst>
                <a:ext uri="{FF2B5EF4-FFF2-40B4-BE49-F238E27FC236}">
                  <a16:creationId xmlns:a16="http://schemas.microsoft.com/office/drawing/2014/main" id="{2CE23BC4-B0AA-44E5-A617-E0040C6591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83320" y="439460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91">
              <a:extLst>
                <a:ext uri="{FF2B5EF4-FFF2-40B4-BE49-F238E27FC236}">
                  <a16:creationId xmlns:a16="http://schemas.microsoft.com/office/drawing/2014/main" id="{C81B95E2-C643-4757-8050-BF8EF162A6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04818" y="412755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92">
              <a:extLst>
                <a:ext uri="{FF2B5EF4-FFF2-40B4-BE49-F238E27FC236}">
                  <a16:creationId xmlns:a16="http://schemas.microsoft.com/office/drawing/2014/main" id="{B5B17008-DC4B-41DC-8EB3-8BAC57EC4D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8939" y="40643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93">
              <a:extLst>
                <a:ext uri="{FF2B5EF4-FFF2-40B4-BE49-F238E27FC236}">
                  <a16:creationId xmlns:a16="http://schemas.microsoft.com/office/drawing/2014/main" id="{EC702AA8-E28A-4727-B8F6-EA0B0D6633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30677" y="408689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94">
              <a:extLst>
                <a:ext uri="{FF2B5EF4-FFF2-40B4-BE49-F238E27FC236}">
                  <a16:creationId xmlns:a16="http://schemas.microsoft.com/office/drawing/2014/main" id="{17DB10F5-3A7F-41CA-96F1-9BB1F93FDE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61384" y="417298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95">
              <a:extLst>
                <a:ext uri="{FF2B5EF4-FFF2-40B4-BE49-F238E27FC236}">
                  <a16:creationId xmlns:a16="http://schemas.microsoft.com/office/drawing/2014/main" id="{566E109F-8C79-4415-993C-B525C1CFFB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43753" y="411709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96">
              <a:extLst>
                <a:ext uri="{FF2B5EF4-FFF2-40B4-BE49-F238E27FC236}">
                  <a16:creationId xmlns:a16="http://schemas.microsoft.com/office/drawing/2014/main" id="{149474EF-211A-4D61-88FD-359A46161D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62160" y="412361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97">
              <a:extLst>
                <a:ext uri="{FF2B5EF4-FFF2-40B4-BE49-F238E27FC236}">
                  <a16:creationId xmlns:a16="http://schemas.microsoft.com/office/drawing/2014/main" id="{5F4BE1D2-FA48-405F-B386-2662223F62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55828" y="412606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98">
              <a:extLst>
                <a:ext uri="{FF2B5EF4-FFF2-40B4-BE49-F238E27FC236}">
                  <a16:creationId xmlns:a16="http://schemas.microsoft.com/office/drawing/2014/main" id="{D4B247B0-AA3B-4EFA-8B58-259EEE7D05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7420" y="412606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99">
              <a:extLst>
                <a:ext uri="{FF2B5EF4-FFF2-40B4-BE49-F238E27FC236}">
                  <a16:creationId xmlns:a16="http://schemas.microsoft.com/office/drawing/2014/main" id="{0A4A8E3E-9B23-487D-A3E4-AECF6C6041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30605" y="412606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00">
              <a:extLst>
                <a:ext uri="{FF2B5EF4-FFF2-40B4-BE49-F238E27FC236}">
                  <a16:creationId xmlns:a16="http://schemas.microsoft.com/office/drawing/2014/main" id="{C99F5486-8114-4644-9E49-BC52B4962D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82953" y="412606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01">
              <a:extLst>
                <a:ext uri="{FF2B5EF4-FFF2-40B4-BE49-F238E27FC236}">
                  <a16:creationId xmlns:a16="http://schemas.microsoft.com/office/drawing/2014/main" id="{B8C092FE-6E48-4672-BC3B-47C0994B0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80166" y="413259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02">
              <a:extLst>
                <a:ext uri="{FF2B5EF4-FFF2-40B4-BE49-F238E27FC236}">
                  <a16:creationId xmlns:a16="http://schemas.microsoft.com/office/drawing/2014/main" id="{D30F8245-62F2-4C99-BB58-02D6D72AB1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40358" y="413590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03">
              <a:extLst>
                <a:ext uri="{FF2B5EF4-FFF2-40B4-BE49-F238E27FC236}">
                  <a16:creationId xmlns:a16="http://schemas.microsoft.com/office/drawing/2014/main" id="{491D8A6C-874C-453C-A072-9D57207D39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20251" y="41415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04">
              <a:extLst>
                <a:ext uri="{FF2B5EF4-FFF2-40B4-BE49-F238E27FC236}">
                  <a16:creationId xmlns:a16="http://schemas.microsoft.com/office/drawing/2014/main" id="{84286354-D3E3-41D5-96A6-8183481914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9517" y="414157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13">
              <a:extLst>
                <a:ext uri="{FF2B5EF4-FFF2-40B4-BE49-F238E27FC236}">
                  <a16:creationId xmlns:a16="http://schemas.microsoft.com/office/drawing/2014/main" id="{F113CDFD-9A63-479C-A846-77687BAF0C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7738" y="418726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14">
              <a:extLst>
                <a:ext uri="{FF2B5EF4-FFF2-40B4-BE49-F238E27FC236}">
                  <a16:creationId xmlns:a16="http://schemas.microsoft.com/office/drawing/2014/main" id="{7772F333-FB87-43A1-A3E6-3F20FFF0F1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24192" y="418726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15">
              <a:extLst>
                <a:ext uri="{FF2B5EF4-FFF2-40B4-BE49-F238E27FC236}">
                  <a16:creationId xmlns:a16="http://schemas.microsoft.com/office/drawing/2014/main" id="{7C0A9DC1-0463-467F-A613-32FF2AB2E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7046" y="419298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17">
              <a:extLst>
                <a:ext uri="{FF2B5EF4-FFF2-40B4-BE49-F238E27FC236}">
                  <a16:creationId xmlns:a16="http://schemas.microsoft.com/office/drawing/2014/main" id="{A6A2784A-9AA4-49CF-8F46-E93C97D9EA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2283" y="420522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18">
              <a:extLst>
                <a:ext uri="{FF2B5EF4-FFF2-40B4-BE49-F238E27FC236}">
                  <a16:creationId xmlns:a16="http://schemas.microsoft.com/office/drawing/2014/main" id="{BC9997F6-3D93-4FAA-B608-2BF9C70107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43227" y="420848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19">
              <a:extLst>
                <a:ext uri="{FF2B5EF4-FFF2-40B4-BE49-F238E27FC236}">
                  <a16:creationId xmlns:a16="http://schemas.microsoft.com/office/drawing/2014/main" id="{DC2EF84C-B519-485A-82F0-198ED62A05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9792" y="414920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20">
              <a:extLst>
                <a:ext uri="{FF2B5EF4-FFF2-40B4-BE49-F238E27FC236}">
                  <a16:creationId xmlns:a16="http://schemas.microsoft.com/office/drawing/2014/main" id="{BDB9DC46-CFA0-4B54-A026-4A18BED395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8456" y="445116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21">
              <a:extLst>
                <a:ext uri="{FF2B5EF4-FFF2-40B4-BE49-F238E27FC236}">
                  <a16:creationId xmlns:a16="http://schemas.microsoft.com/office/drawing/2014/main" id="{86614BEE-B27B-4E12-860D-A4A311855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42666" y="446215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25">
              <a:extLst>
                <a:ext uri="{FF2B5EF4-FFF2-40B4-BE49-F238E27FC236}">
                  <a16:creationId xmlns:a16="http://schemas.microsoft.com/office/drawing/2014/main" id="{C3AA3BD2-4B90-4009-9AEF-523CD6097A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9621" y="444026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26">
              <a:extLst>
                <a:ext uri="{FF2B5EF4-FFF2-40B4-BE49-F238E27FC236}">
                  <a16:creationId xmlns:a16="http://schemas.microsoft.com/office/drawing/2014/main" id="{17E0D1C9-9085-42E2-A7D5-AFE4E8143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6433" y="445209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27">
              <a:extLst>
                <a:ext uri="{FF2B5EF4-FFF2-40B4-BE49-F238E27FC236}">
                  <a16:creationId xmlns:a16="http://schemas.microsoft.com/office/drawing/2014/main" id="{1E6F70D7-1EF4-4963-AA44-9E69E204ED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1217" y="445209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28">
              <a:extLst>
                <a:ext uri="{FF2B5EF4-FFF2-40B4-BE49-F238E27FC236}">
                  <a16:creationId xmlns:a16="http://schemas.microsoft.com/office/drawing/2014/main" id="{BC10A3D0-5701-4F5C-AA52-80B5EF5C2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8407" y="445536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29">
              <a:extLst>
                <a:ext uri="{FF2B5EF4-FFF2-40B4-BE49-F238E27FC236}">
                  <a16:creationId xmlns:a16="http://schemas.microsoft.com/office/drawing/2014/main" id="{3B20264E-BA61-487E-8D88-337EE841C9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6203" y="445536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33">
              <a:extLst>
                <a:ext uri="{FF2B5EF4-FFF2-40B4-BE49-F238E27FC236}">
                  <a16:creationId xmlns:a16="http://schemas.microsoft.com/office/drawing/2014/main" id="{3322FBB4-6B22-4E63-9CC8-04663BBF30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13019" y="446433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36">
              <a:extLst>
                <a:ext uri="{FF2B5EF4-FFF2-40B4-BE49-F238E27FC236}">
                  <a16:creationId xmlns:a16="http://schemas.microsoft.com/office/drawing/2014/main" id="{7A117676-0DC5-4BD8-8CE6-E08E066FA3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74116" y="447620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37">
              <a:extLst>
                <a:ext uri="{FF2B5EF4-FFF2-40B4-BE49-F238E27FC236}">
                  <a16:creationId xmlns:a16="http://schemas.microsoft.com/office/drawing/2014/main" id="{77D55ADC-16B9-4A44-8D85-7D7DA15A8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74235" y="447984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38">
              <a:extLst>
                <a:ext uri="{FF2B5EF4-FFF2-40B4-BE49-F238E27FC236}">
                  <a16:creationId xmlns:a16="http://schemas.microsoft.com/office/drawing/2014/main" id="{FF9BC36F-D6E8-40D5-9402-5BA4411F83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21678" y="448229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39">
              <a:extLst>
                <a:ext uri="{FF2B5EF4-FFF2-40B4-BE49-F238E27FC236}">
                  <a16:creationId xmlns:a16="http://schemas.microsoft.com/office/drawing/2014/main" id="{7584B240-17A2-48DA-85C8-341F66C4F5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43226" y="448881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40">
              <a:extLst>
                <a:ext uri="{FF2B5EF4-FFF2-40B4-BE49-F238E27FC236}">
                  <a16:creationId xmlns:a16="http://schemas.microsoft.com/office/drawing/2014/main" id="{0219C4FC-2CB5-427F-9F33-A5834892D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01217" y="449208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42">
              <a:extLst>
                <a:ext uri="{FF2B5EF4-FFF2-40B4-BE49-F238E27FC236}">
                  <a16:creationId xmlns:a16="http://schemas.microsoft.com/office/drawing/2014/main" id="{5FBF0933-FF5E-4321-8D3C-7413462845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71778" y="451901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43">
              <a:extLst>
                <a:ext uri="{FF2B5EF4-FFF2-40B4-BE49-F238E27FC236}">
                  <a16:creationId xmlns:a16="http://schemas.microsoft.com/office/drawing/2014/main" id="{2E6D589C-D9A5-4C27-BC99-0C87091255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98847" y="452227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44">
              <a:extLst>
                <a:ext uri="{FF2B5EF4-FFF2-40B4-BE49-F238E27FC236}">
                  <a16:creationId xmlns:a16="http://schemas.microsoft.com/office/drawing/2014/main" id="{3AAE79CE-A9F5-4091-9EDD-9AF18D24CE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7356" y="451901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45">
              <a:extLst>
                <a:ext uri="{FF2B5EF4-FFF2-40B4-BE49-F238E27FC236}">
                  <a16:creationId xmlns:a16="http://schemas.microsoft.com/office/drawing/2014/main" id="{CE22994F-D03D-486A-94FA-E2E9600B93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7377" y="452472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8">
              <a:extLst>
                <a:ext uri="{FF2B5EF4-FFF2-40B4-BE49-F238E27FC236}">
                  <a16:creationId xmlns:a16="http://schemas.microsoft.com/office/drawing/2014/main" id="{56F69BEC-67A6-49BE-A79B-DEA26A0E3E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32868" y="44827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8">
              <a:extLst>
                <a:ext uri="{FF2B5EF4-FFF2-40B4-BE49-F238E27FC236}">
                  <a16:creationId xmlns:a16="http://schemas.microsoft.com/office/drawing/2014/main" id="{88D8A28F-787E-49C5-9C34-A450059331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617" y="404488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06">
              <a:extLst>
                <a:ext uri="{FF2B5EF4-FFF2-40B4-BE49-F238E27FC236}">
                  <a16:creationId xmlns:a16="http://schemas.microsoft.com/office/drawing/2014/main" id="{B53BF6C7-F3D6-4D39-982E-0DFCD2986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99" y="42593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20">
              <a:extLst>
                <a:ext uri="{FF2B5EF4-FFF2-40B4-BE49-F238E27FC236}">
                  <a16:creationId xmlns:a16="http://schemas.microsoft.com/office/drawing/2014/main" id="{F3A1BAD8-46B2-4396-90A4-64A57678D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43123" y="414502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20">
              <a:extLst>
                <a:ext uri="{FF2B5EF4-FFF2-40B4-BE49-F238E27FC236}">
                  <a16:creationId xmlns:a16="http://schemas.microsoft.com/office/drawing/2014/main" id="{F125F85A-F814-477D-8262-DFECF4A837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5006" y="41538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25">
              <a:extLst>
                <a:ext uri="{FF2B5EF4-FFF2-40B4-BE49-F238E27FC236}">
                  <a16:creationId xmlns:a16="http://schemas.microsoft.com/office/drawing/2014/main" id="{53C51890-08DF-4F68-9B7D-A45FCB585C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34269" y="443327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37">
              <a:extLst>
                <a:ext uri="{FF2B5EF4-FFF2-40B4-BE49-F238E27FC236}">
                  <a16:creationId xmlns:a16="http://schemas.microsoft.com/office/drawing/2014/main" id="{EB408F99-70FB-45E9-88B0-2853508081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61866" y="416564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6">
              <a:extLst>
                <a:ext uri="{FF2B5EF4-FFF2-40B4-BE49-F238E27FC236}">
                  <a16:creationId xmlns:a16="http://schemas.microsoft.com/office/drawing/2014/main" id="{76738844-B284-4A1A-9BB9-1C78E5437B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9087" y="439299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05">
              <a:extLst>
                <a:ext uri="{FF2B5EF4-FFF2-40B4-BE49-F238E27FC236}">
                  <a16:creationId xmlns:a16="http://schemas.microsoft.com/office/drawing/2014/main" id="{78AF8CED-F114-4A7F-9EAA-D7737BCE3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84237" y="419832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06">
              <a:extLst>
                <a:ext uri="{FF2B5EF4-FFF2-40B4-BE49-F238E27FC236}">
                  <a16:creationId xmlns:a16="http://schemas.microsoft.com/office/drawing/2014/main" id="{81F4134F-0B75-4813-893C-1EFF16A2F6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5763" y="415291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07">
              <a:extLst>
                <a:ext uri="{FF2B5EF4-FFF2-40B4-BE49-F238E27FC236}">
                  <a16:creationId xmlns:a16="http://schemas.microsoft.com/office/drawing/2014/main" id="{407BA83B-BDC4-46FA-A643-0A46519ACB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63638" y="422961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08">
              <a:extLst>
                <a:ext uri="{FF2B5EF4-FFF2-40B4-BE49-F238E27FC236}">
                  <a16:creationId xmlns:a16="http://schemas.microsoft.com/office/drawing/2014/main" id="{F0C37DE0-0363-410F-A6E2-30007F3EC9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8990" y="416515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09">
              <a:extLst>
                <a:ext uri="{FF2B5EF4-FFF2-40B4-BE49-F238E27FC236}">
                  <a16:creationId xmlns:a16="http://schemas.microsoft.com/office/drawing/2014/main" id="{E6F9E65F-176D-43BE-87C4-FBC65C1CD5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40505" y="419780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10">
              <a:extLst>
                <a:ext uri="{FF2B5EF4-FFF2-40B4-BE49-F238E27FC236}">
                  <a16:creationId xmlns:a16="http://schemas.microsoft.com/office/drawing/2014/main" id="{4EAB9AD4-661B-47AE-B073-C1A9F8BE54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7174" y="417016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11">
              <a:extLst>
                <a:ext uri="{FF2B5EF4-FFF2-40B4-BE49-F238E27FC236}">
                  <a16:creationId xmlns:a16="http://schemas.microsoft.com/office/drawing/2014/main" id="{DBBC46DC-42BB-4694-9526-8BA6485717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72304" y="418066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12">
              <a:extLst>
                <a:ext uri="{FF2B5EF4-FFF2-40B4-BE49-F238E27FC236}">
                  <a16:creationId xmlns:a16="http://schemas.microsoft.com/office/drawing/2014/main" id="{54395EF3-155B-4EFF-B95A-F92A74FC0D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7475" y="416841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22">
              <a:extLst>
                <a:ext uri="{FF2B5EF4-FFF2-40B4-BE49-F238E27FC236}">
                  <a16:creationId xmlns:a16="http://schemas.microsoft.com/office/drawing/2014/main" id="{66171B31-CAD6-482C-A77B-42135D408C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7460" y="448270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30">
              <a:extLst>
                <a:ext uri="{FF2B5EF4-FFF2-40B4-BE49-F238E27FC236}">
                  <a16:creationId xmlns:a16="http://schemas.microsoft.com/office/drawing/2014/main" id="{CF2FFA42-E251-47CD-9B07-E14AB17162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5652" y="448596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31">
              <a:extLst>
                <a:ext uri="{FF2B5EF4-FFF2-40B4-BE49-F238E27FC236}">
                  <a16:creationId xmlns:a16="http://schemas.microsoft.com/office/drawing/2014/main" id="{E0179420-5731-458F-B4C1-F9643AD305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9079" y="446923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32">
              <a:extLst>
                <a:ext uri="{FF2B5EF4-FFF2-40B4-BE49-F238E27FC236}">
                  <a16:creationId xmlns:a16="http://schemas.microsoft.com/office/drawing/2014/main" id="{CAC9BD3C-759D-4A6C-BE6A-DE195B7FD1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45566" y="45089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34">
              <a:extLst>
                <a:ext uri="{FF2B5EF4-FFF2-40B4-BE49-F238E27FC236}">
                  <a16:creationId xmlns:a16="http://schemas.microsoft.com/office/drawing/2014/main" id="{821D69E2-9C40-4B03-BD90-461F86EA53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41863" y="451491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35">
              <a:extLst>
                <a:ext uri="{FF2B5EF4-FFF2-40B4-BE49-F238E27FC236}">
                  <a16:creationId xmlns:a16="http://schemas.microsoft.com/office/drawing/2014/main" id="{14A067AA-4049-4252-955A-09AB6E163F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03010" y="448758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41">
              <a:extLst>
                <a:ext uri="{FF2B5EF4-FFF2-40B4-BE49-F238E27FC236}">
                  <a16:creationId xmlns:a16="http://schemas.microsoft.com/office/drawing/2014/main" id="{D492653B-CD03-487E-817C-C7ABD08ED0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70370" y="44713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91">
              <a:extLst>
                <a:ext uri="{FF2B5EF4-FFF2-40B4-BE49-F238E27FC236}">
                  <a16:creationId xmlns:a16="http://schemas.microsoft.com/office/drawing/2014/main" id="{A8A7DA15-ECD2-40DC-B47A-8DFEF86625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64291" y="422837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92">
              <a:extLst>
                <a:ext uri="{FF2B5EF4-FFF2-40B4-BE49-F238E27FC236}">
                  <a16:creationId xmlns:a16="http://schemas.microsoft.com/office/drawing/2014/main" id="{5270AE32-C036-4ABA-A28A-8BDF16A345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8412" y="416515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93">
              <a:extLst>
                <a:ext uri="{FF2B5EF4-FFF2-40B4-BE49-F238E27FC236}">
                  <a16:creationId xmlns:a16="http://schemas.microsoft.com/office/drawing/2014/main" id="{BD78EB4C-3276-473A-8AAC-2AA6DEEC86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34050" y="418756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94">
              <a:extLst>
                <a:ext uri="{FF2B5EF4-FFF2-40B4-BE49-F238E27FC236}">
                  <a16:creationId xmlns:a16="http://schemas.microsoft.com/office/drawing/2014/main" id="{4C4AD0D0-79C3-4D58-9028-2B957623D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0857" y="422599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95">
              <a:extLst>
                <a:ext uri="{FF2B5EF4-FFF2-40B4-BE49-F238E27FC236}">
                  <a16:creationId xmlns:a16="http://schemas.microsoft.com/office/drawing/2014/main" id="{BFCD6DC4-AF58-4A64-8DCB-5BD58DFA11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03226" y="41700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96">
              <a:extLst>
                <a:ext uri="{FF2B5EF4-FFF2-40B4-BE49-F238E27FC236}">
                  <a16:creationId xmlns:a16="http://schemas.microsoft.com/office/drawing/2014/main" id="{ECE83EA9-F58D-452D-B8FD-6893B61C77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21633" y="417662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97">
              <a:extLst>
                <a:ext uri="{FF2B5EF4-FFF2-40B4-BE49-F238E27FC236}">
                  <a16:creationId xmlns:a16="http://schemas.microsoft.com/office/drawing/2014/main" id="{0E47C341-DBCD-4B50-BA3E-BA1766E8F9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15301" y="417907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98">
              <a:extLst>
                <a:ext uri="{FF2B5EF4-FFF2-40B4-BE49-F238E27FC236}">
                  <a16:creationId xmlns:a16="http://schemas.microsoft.com/office/drawing/2014/main" id="{77E5DE6C-50A8-421E-9A34-E9122E2D02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6893" y="4179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99">
              <a:extLst>
                <a:ext uri="{FF2B5EF4-FFF2-40B4-BE49-F238E27FC236}">
                  <a16:creationId xmlns:a16="http://schemas.microsoft.com/office/drawing/2014/main" id="{56DC8E20-D76C-4E6D-8346-4BBCB80E02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90078" y="417906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00">
              <a:extLst>
                <a:ext uri="{FF2B5EF4-FFF2-40B4-BE49-F238E27FC236}">
                  <a16:creationId xmlns:a16="http://schemas.microsoft.com/office/drawing/2014/main" id="{9F8FBEA6-0AAC-4A0C-9D6A-BF5F5BB307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42426" y="417906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01">
              <a:extLst>
                <a:ext uri="{FF2B5EF4-FFF2-40B4-BE49-F238E27FC236}">
                  <a16:creationId xmlns:a16="http://schemas.microsoft.com/office/drawing/2014/main" id="{F48C8948-1728-44FC-AB88-5BF4099A89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9639" y="418559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04">
              <a:extLst>
                <a:ext uri="{FF2B5EF4-FFF2-40B4-BE49-F238E27FC236}">
                  <a16:creationId xmlns:a16="http://schemas.microsoft.com/office/drawing/2014/main" id="{3C00F0D0-A2FD-432B-A5AA-424BCFD3F0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8990" y="424238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13">
              <a:extLst>
                <a:ext uri="{FF2B5EF4-FFF2-40B4-BE49-F238E27FC236}">
                  <a16:creationId xmlns:a16="http://schemas.microsoft.com/office/drawing/2014/main" id="{BDC2CC1B-9413-40CD-9802-397011A621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7211" y="424027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14">
              <a:extLst>
                <a:ext uri="{FF2B5EF4-FFF2-40B4-BE49-F238E27FC236}">
                  <a16:creationId xmlns:a16="http://schemas.microsoft.com/office/drawing/2014/main" id="{6C92AAFB-3AC6-4FC4-92F0-AB55F797DA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83665" y="424027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15">
              <a:extLst>
                <a:ext uri="{FF2B5EF4-FFF2-40B4-BE49-F238E27FC236}">
                  <a16:creationId xmlns:a16="http://schemas.microsoft.com/office/drawing/2014/main" id="{7F22BDEC-7BA5-40F9-84C0-1BDC961F65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6519" y="424598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20">
              <a:extLst>
                <a:ext uri="{FF2B5EF4-FFF2-40B4-BE49-F238E27FC236}">
                  <a16:creationId xmlns:a16="http://schemas.microsoft.com/office/drawing/2014/main" id="{A3525B15-C557-4F40-9185-EF5241262A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7231" y="440319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21">
              <a:extLst>
                <a:ext uri="{FF2B5EF4-FFF2-40B4-BE49-F238E27FC236}">
                  <a16:creationId xmlns:a16="http://schemas.microsoft.com/office/drawing/2014/main" id="{72DC9B9F-0878-4A41-AAB5-5A1EC70EB3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93080" y="442641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25">
              <a:extLst>
                <a:ext uri="{FF2B5EF4-FFF2-40B4-BE49-F238E27FC236}">
                  <a16:creationId xmlns:a16="http://schemas.microsoft.com/office/drawing/2014/main" id="{32E9E717-B03F-444F-AFA5-15812F3091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79094" y="454107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26">
              <a:extLst>
                <a:ext uri="{FF2B5EF4-FFF2-40B4-BE49-F238E27FC236}">
                  <a16:creationId xmlns:a16="http://schemas.microsoft.com/office/drawing/2014/main" id="{5D756BA2-03B8-40F6-9169-BC3709C2A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5906" y="4433388"/>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27">
              <a:extLst>
                <a:ext uri="{FF2B5EF4-FFF2-40B4-BE49-F238E27FC236}">
                  <a16:creationId xmlns:a16="http://schemas.microsoft.com/office/drawing/2014/main" id="{42BD4CAB-3F28-4236-8BFB-FBF5C61D2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0690" y="443338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28">
              <a:extLst>
                <a:ext uri="{FF2B5EF4-FFF2-40B4-BE49-F238E27FC236}">
                  <a16:creationId xmlns:a16="http://schemas.microsoft.com/office/drawing/2014/main" id="{4964135B-83FA-4752-B51F-4CFD602E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7880" y="453227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29">
              <a:extLst>
                <a:ext uri="{FF2B5EF4-FFF2-40B4-BE49-F238E27FC236}">
                  <a16:creationId xmlns:a16="http://schemas.microsoft.com/office/drawing/2014/main" id="{F3C3490C-C80D-4EBD-B0FF-3442D00A2E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5676" y="443665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33">
              <a:extLst>
                <a:ext uri="{FF2B5EF4-FFF2-40B4-BE49-F238E27FC236}">
                  <a16:creationId xmlns:a16="http://schemas.microsoft.com/office/drawing/2014/main" id="{753BA736-C0F4-4347-A2C2-8E04EE964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72492" y="4445628"/>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36">
              <a:extLst>
                <a:ext uri="{FF2B5EF4-FFF2-40B4-BE49-F238E27FC236}">
                  <a16:creationId xmlns:a16="http://schemas.microsoft.com/office/drawing/2014/main" id="{CF428053-E04E-4393-A359-CA6B3A2159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34498" y="449493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37">
              <a:extLst>
                <a:ext uri="{FF2B5EF4-FFF2-40B4-BE49-F238E27FC236}">
                  <a16:creationId xmlns:a16="http://schemas.microsoft.com/office/drawing/2014/main" id="{D13AE202-2FC6-43BE-A627-885299B6C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33708" y="446113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38">
              <a:extLst>
                <a:ext uri="{FF2B5EF4-FFF2-40B4-BE49-F238E27FC236}">
                  <a16:creationId xmlns:a16="http://schemas.microsoft.com/office/drawing/2014/main" id="{C5E6661C-2D64-4582-9DE2-BB12642A7A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81151" y="4463581"/>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40">
              <a:extLst>
                <a:ext uri="{FF2B5EF4-FFF2-40B4-BE49-F238E27FC236}">
                  <a16:creationId xmlns:a16="http://schemas.microsoft.com/office/drawing/2014/main" id="{C23ABE2D-B41B-40A7-A361-A53B37AFB4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60690" y="4473372"/>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42">
              <a:extLst>
                <a:ext uri="{FF2B5EF4-FFF2-40B4-BE49-F238E27FC236}">
                  <a16:creationId xmlns:a16="http://schemas.microsoft.com/office/drawing/2014/main" id="{CE3296F5-7A30-4DB9-B08F-524BDDEB1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31251" y="4500301"/>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25">
              <a:extLst>
                <a:ext uri="{FF2B5EF4-FFF2-40B4-BE49-F238E27FC236}">
                  <a16:creationId xmlns:a16="http://schemas.microsoft.com/office/drawing/2014/main" id="{DABAC787-1EC4-4F31-A114-BECB16800C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93742" y="453408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37">
              <a:extLst>
                <a:ext uri="{FF2B5EF4-FFF2-40B4-BE49-F238E27FC236}">
                  <a16:creationId xmlns:a16="http://schemas.microsoft.com/office/drawing/2014/main" id="{4EBBFFB4-01C2-4163-BD3E-C91FBC0548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21339" y="421864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8" name="Picture 7">
            <a:extLst>
              <a:ext uri="{FF2B5EF4-FFF2-40B4-BE49-F238E27FC236}">
                <a16:creationId xmlns:a16="http://schemas.microsoft.com/office/drawing/2014/main" id="{53D31F27-799C-17FE-B012-B68AE78FC237}"/>
              </a:ext>
            </a:extLst>
          </p:cNvPr>
          <p:cNvPicPr>
            <a:picLocks noChangeAspect="1"/>
          </p:cNvPicPr>
          <p:nvPr/>
        </p:nvPicPr>
        <p:blipFill>
          <a:blip r:embed="rId5"/>
          <a:stretch>
            <a:fillRect/>
          </a:stretch>
        </p:blipFill>
        <p:spPr>
          <a:xfrm>
            <a:off x="908035" y="4444458"/>
            <a:ext cx="10364646" cy="1800476"/>
          </a:xfrm>
          <a:prstGeom prst="rect">
            <a:avLst/>
          </a:prstGeom>
        </p:spPr>
      </p:pic>
      <p:pic>
        <p:nvPicPr>
          <p:cNvPr id="9" name="Picture 8" descr="Diagram, engineering drawing&#10;&#10;Description automatically generated">
            <a:extLst>
              <a:ext uri="{FF2B5EF4-FFF2-40B4-BE49-F238E27FC236}">
                <a16:creationId xmlns:a16="http://schemas.microsoft.com/office/drawing/2014/main" id="{F6B792FF-13E0-17BF-5561-D42B0793192F}"/>
              </a:ext>
            </a:extLst>
          </p:cNvPr>
          <p:cNvPicPr>
            <a:picLocks noChangeAspect="1"/>
          </p:cNvPicPr>
          <p:nvPr/>
        </p:nvPicPr>
        <p:blipFill>
          <a:blip r:embed="rId6"/>
          <a:stretch>
            <a:fillRect/>
          </a:stretch>
        </p:blipFill>
        <p:spPr>
          <a:xfrm>
            <a:off x="3649899" y="75808"/>
            <a:ext cx="4494657" cy="4460948"/>
          </a:xfrm>
          <a:prstGeom prst="rect">
            <a:avLst/>
          </a:prstGeom>
        </p:spPr>
      </p:pic>
    </p:spTree>
    <p:extLst>
      <p:ext uri="{BB962C8B-B14F-4D97-AF65-F5344CB8AC3E}">
        <p14:creationId xmlns:p14="http://schemas.microsoft.com/office/powerpoint/2010/main" val="334150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 presetClass="exit" presetSubtype="0" fill="hold"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0"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8" name="Rectangle 67">
            <a:extLst>
              <a:ext uri="{FF2B5EF4-FFF2-40B4-BE49-F238E27FC236}">
                <a16:creationId xmlns:a16="http://schemas.microsoft.com/office/drawing/2014/main" id="{58789E63-C78D-4210-8A38-DD6FB3B6B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M&amp;M HONDA Shopping site / CIVIC FK8 ECUロック解除費用">
            <a:extLst>
              <a:ext uri="{FF2B5EF4-FFF2-40B4-BE49-F238E27FC236}">
                <a16:creationId xmlns:a16="http://schemas.microsoft.com/office/drawing/2014/main" id="{E5EFEEC8-6C58-ABA8-44E3-E2C248E1BC1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p:spPr>
      </p:pic>
      <p:sp>
        <p:nvSpPr>
          <p:cNvPr id="70" name="Rectangle 69">
            <a:extLst>
              <a:ext uri="{FF2B5EF4-FFF2-40B4-BE49-F238E27FC236}">
                <a16:creationId xmlns:a16="http://schemas.microsoft.com/office/drawing/2014/main" id="{9DE10C47-AF4B-43D9-ACC0-A3FB23B11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02967" cy="3974353"/>
          </a:xfrm>
          <a:prstGeom prst="rect">
            <a:avLst/>
          </a:prstGeom>
          <a:gradFill>
            <a:gsLst>
              <a:gs pos="100000">
                <a:srgbClr val="000000">
                  <a:alpha val="0"/>
                </a:srgbClr>
              </a:gs>
              <a:gs pos="0">
                <a:schemeClr val="tx1"/>
              </a:gs>
              <a:gs pos="0">
                <a:srgbClr val="000000">
                  <a:alpha val="4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D3E6F1-B7C8-59D1-670B-87CB5086E590}"/>
              </a:ext>
            </a:extLst>
          </p:cNvPr>
          <p:cNvSpPr>
            <a:spLocks noGrp="1"/>
          </p:cNvSpPr>
          <p:nvPr>
            <p:ph type="title"/>
          </p:nvPr>
        </p:nvSpPr>
        <p:spPr>
          <a:xfrm>
            <a:off x="2506639" y="215153"/>
            <a:ext cx="7178723" cy="1757082"/>
          </a:xfrm>
        </p:spPr>
        <p:txBody>
          <a:bodyPr vert="horz" lIns="91440" tIns="45720" rIns="91440" bIns="45720" rtlCol="0" anchor="b">
            <a:normAutofit/>
          </a:bodyPr>
          <a:lstStyle/>
          <a:p>
            <a:pPr algn="ctr"/>
            <a:r>
              <a:rPr lang="en-US" sz="5400">
                <a:solidFill>
                  <a:srgbClr val="FFFFFF"/>
                </a:solidFill>
                <a:latin typeface="+mj-lt"/>
              </a:rPr>
              <a:t>ECU</a:t>
            </a:r>
          </a:p>
        </p:txBody>
      </p:sp>
    </p:spTree>
    <p:extLst>
      <p:ext uri="{BB962C8B-B14F-4D97-AF65-F5344CB8AC3E}">
        <p14:creationId xmlns:p14="http://schemas.microsoft.com/office/powerpoint/2010/main" val="1710915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4" name="Rectangle 293">
            <a:extLst>
              <a:ext uri="{FF2B5EF4-FFF2-40B4-BE49-F238E27FC236}">
                <a16:creationId xmlns:a16="http://schemas.microsoft.com/office/drawing/2014/main" id="{CFB03654-F8D1-4066-85B5-5BA57499B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7615BC76-014D-4BD0-A843-994E2D759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0" y="1874829"/>
            <a:ext cx="12175432"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8" name="Group 297">
            <a:extLst>
              <a:ext uri="{FF2B5EF4-FFF2-40B4-BE49-F238E27FC236}">
                <a16:creationId xmlns:a16="http://schemas.microsoft.com/office/drawing/2014/main" id="{39D2483B-7210-454A-B168-51DA3C1611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57372" y="-18787"/>
            <a:ext cx="1238945" cy="1919798"/>
            <a:chOff x="10357372" y="-18787"/>
            <a:chExt cx="1238945" cy="1919798"/>
          </a:xfrm>
        </p:grpSpPr>
        <p:sp>
          <p:nvSpPr>
            <p:cNvPr id="299" name="Freeform 57">
              <a:extLst>
                <a:ext uri="{FF2B5EF4-FFF2-40B4-BE49-F238E27FC236}">
                  <a16:creationId xmlns:a16="http://schemas.microsoft.com/office/drawing/2014/main" id="{F1142EB5-2791-4EAD-B4A2-43BECFBC5F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15372" y="140636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0" name="Freeform 78">
              <a:extLst>
                <a:ext uri="{FF2B5EF4-FFF2-40B4-BE49-F238E27FC236}">
                  <a16:creationId xmlns:a16="http://schemas.microsoft.com/office/drawing/2014/main" id="{2C8870C2-1368-48B0-A8CF-BC33DF7656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1520" y="755028"/>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1" name="Freeform 79">
              <a:extLst>
                <a:ext uri="{FF2B5EF4-FFF2-40B4-BE49-F238E27FC236}">
                  <a16:creationId xmlns:a16="http://schemas.microsoft.com/office/drawing/2014/main" id="{853F9E0D-F5F9-438C-B1DC-0AA3127C41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93892" y="986073"/>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80">
              <a:extLst>
                <a:ext uri="{FF2B5EF4-FFF2-40B4-BE49-F238E27FC236}">
                  <a16:creationId xmlns:a16="http://schemas.microsoft.com/office/drawing/2014/main" id="{B4E911B1-253E-4755-9AEC-BB1DAB8E21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8551" y="122386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3" name="Freeform 83">
              <a:extLst>
                <a:ext uri="{FF2B5EF4-FFF2-40B4-BE49-F238E27FC236}">
                  <a16:creationId xmlns:a16="http://schemas.microsoft.com/office/drawing/2014/main" id="{2AF5DD4D-BF15-452D-937B-7F29FA3F2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1994" y="1699681"/>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84">
              <a:extLst>
                <a:ext uri="{FF2B5EF4-FFF2-40B4-BE49-F238E27FC236}">
                  <a16:creationId xmlns:a16="http://schemas.microsoft.com/office/drawing/2014/main" id="{5F821C6A-EDEE-4845-92EB-367AC60023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63010" y="55044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5" name="Freeform 86">
              <a:extLst>
                <a:ext uri="{FF2B5EF4-FFF2-40B4-BE49-F238E27FC236}">
                  <a16:creationId xmlns:a16="http://schemas.microsoft.com/office/drawing/2014/main" id="{504AA4DA-748D-4CFF-891A-5C8861EC49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2979" y="20443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89">
              <a:extLst>
                <a:ext uri="{FF2B5EF4-FFF2-40B4-BE49-F238E27FC236}">
                  <a16:creationId xmlns:a16="http://schemas.microsoft.com/office/drawing/2014/main" id="{7CC3A8FA-D5F6-4A96-9B55-4479C1717A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782" y="1487330"/>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7" name="Freeform 106">
              <a:extLst>
                <a:ext uri="{FF2B5EF4-FFF2-40B4-BE49-F238E27FC236}">
                  <a16:creationId xmlns:a16="http://schemas.microsoft.com/office/drawing/2014/main" id="{26E1DC3C-522F-46BF-9C95-475001763F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08678" y="59914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8" name="Freeform 107">
              <a:extLst>
                <a:ext uri="{FF2B5EF4-FFF2-40B4-BE49-F238E27FC236}">
                  <a16:creationId xmlns:a16="http://schemas.microsoft.com/office/drawing/2014/main" id="{F7CDF92D-312E-42AB-960E-637D404934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20666" y="124026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9" name="Freeform 108">
              <a:extLst>
                <a:ext uri="{FF2B5EF4-FFF2-40B4-BE49-F238E27FC236}">
                  <a16:creationId xmlns:a16="http://schemas.microsoft.com/office/drawing/2014/main" id="{918FE320-F6B2-4BDB-95D8-DFD3B2B34F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06349" y="120899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0" name="Freeform 109">
              <a:extLst>
                <a:ext uri="{FF2B5EF4-FFF2-40B4-BE49-F238E27FC236}">
                  <a16:creationId xmlns:a16="http://schemas.microsoft.com/office/drawing/2014/main" id="{B90769B0-46E9-4B76-96A9-A247A0DF3D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9546" y="1710317"/>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1" name="Freeform 110">
              <a:extLst>
                <a:ext uri="{FF2B5EF4-FFF2-40B4-BE49-F238E27FC236}">
                  <a16:creationId xmlns:a16="http://schemas.microsoft.com/office/drawing/2014/main" id="{C0CC5855-0620-41C7-AA4D-3D30E2455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6402" y="35131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2" name="Freeform 111">
              <a:extLst>
                <a:ext uri="{FF2B5EF4-FFF2-40B4-BE49-F238E27FC236}">
                  <a16:creationId xmlns:a16="http://schemas.microsoft.com/office/drawing/2014/main" id="{7A99B1F4-089E-4A1A-833C-0D0C8E770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7601" y="1438812"/>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3" name="Freeform 112">
              <a:extLst>
                <a:ext uri="{FF2B5EF4-FFF2-40B4-BE49-F238E27FC236}">
                  <a16:creationId xmlns:a16="http://schemas.microsoft.com/office/drawing/2014/main" id="{52C3D5C1-0862-4E4B-BAD8-C6244D0352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7104" y="92015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4" name="Freeform 122">
              <a:extLst>
                <a:ext uri="{FF2B5EF4-FFF2-40B4-BE49-F238E27FC236}">
                  <a16:creationId xmlns:a16="http://schemas.microsoft.com/office/drawing/2014/main" id="{5E020019-37DA-47B1-A859-25E2009F7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52607" y="1741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5" name="Freeform 123">
              <a:extLst>
                <a:ext uri="{FF2B5EF4-FFF2-40B4-BE49-F238E27FC236}">
                  <a16:creationId xmlns:a16="http://schemas.microsoft.com/office/drawing/2014/main" id="{FC071985-7349-45B2-AD36-AB9014D81F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68114" y="20578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6" name="Freeform 130">
              <a:extLst>
                <a:ext uri="{FF2B5EF4-FFF2-40B4-BE49-F238E27FC236}">
                  <a16:creationId xmlns:a16="http://schemas.microsoft.com/office/drawing/2014/main" id="{8A8374B4-6CAE-4B1D-8AD8-BBD71C66E4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41335" y="49503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7" name="Freeform 131">
              <a:extLst>
                <a:ext uri="{FF2B5EF4-FFF2-40B4-BE49-F238E27FC236}">
                  <a16:creationId xmlns:a16="http://schemas.microsoft.com/office/drawing/2014/main" id="{4F0392BB-C222-4B4A-B3F7-86E1953966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55153" y="1050023"/>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8" name="Freeform 135">
              <a:extLst>
                <a:ext uri="{FF2B5EF4-FFF2-40B4-BE49-F238E27FC236}">
                  <a16:creationId xmlns:a16="http://schemas.microsoft.com/office/drawing/2014/main" id="{A602A52C-3AB9-4D97-AE2A-BB87DB6ACA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42492" y="820365"/>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9" name="Freeform 141">
              <a:extLst>
                <a:ext uri="{FF2B5EF4-FFF2-40B4-BE49-F238E27FC236}">
                  <a16:creationId xmlns:a16="http://schemas.microsoft.com/office/drawing/2014/main" id="{B30A965C-348F-4CA1-882F-46F532A33B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81044" y="142204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0" name="Freeform 77">
              <a:extLst>
                <a:ext uri="{FF2B5EF4-FFF2-40B4-BE49-F238E27FC236}">
                  <a16:creationId xmlns:a16="http://schemas.microsoft.com/office/drawing/2014/main" id="{3DB93D99-B20E-4CEF-A4B5-E355F2EF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9747" y="1955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1" name="Freeform 121">
              <a:extLst>
                <a:ext uri="{FF2B5EF4-FFF2-40B4-BE49-F238E27FC236}">
                  <a16:creationId xmlns:a16="http://schemas.microsoft.com/office/drawing/2014/main" id="{59BF81A2-5680-4745-9838-B87F14A4EE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60727" y="5686"/>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2" name="Freeform 8">
              <a:extLst>
                <a:ext uri="{FF2B5EF4-FFF2-40B4-BE49-F238E27FC236}">
                  <a16:creationId xmlns:a16="http://schemas.microsoft.com/office/drawing/2014/main" id="{15D7F206-A93F-4CCC-B241-B733ECFCF9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22159" y="1071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3" name="Freeform 87">
              <a:extLst>
                <a:ext uri="{FF2B5EF4-FFF2-40B4-BE49-F238E27FC236}">
                  <a16:creationId xmlns:a16="http://schemas.microsoft.com/office/drawing/2014/main" id="{88E77691-B7C1-4F5D-98EC-C5508CDFB6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86315" y="67225"/>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4" name="Freeform 94">
              <a:extLst>
                <a:ext uri="{FF2B5EF4-FFF2-40B4-BE49-F238E27FC236}">
                  <a16:creationId xmlns:a16="http://schemas.microsoft.com/office/drawing/2014/main" id="{B15258A7-A882-4D79-B870-C92A57D6B6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39661" y="130606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5" name="Freeform 97">
              <a:extLst>
                <a:ext uri="{FF2B5EF4-FFF2-40B4-BE49-F238E27FC236}">
                  <a16:creationId xmlns:a16="http://schemas.microsoft.com/office/drawing/2014/main" id="{CF3D5844-0132-49FA-BD1E-5263802F47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68751" y="1744954"/>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6" name="Freeform 101">
              <a:extLst>
                <a:ext uri="{FF2B5EF4-FFF2-40B4-BE49-F238E27FC236}">
                  <a16:creationId xmlns:a16="http://schemas.microsoft.com/office/drawing/2014/main" id="{A399F043-AB24-4109-800A-BD94939A40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47006" y="147872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7" name="Freeform 102">
              <a:extLst>
                <a:ext uri="{FF2B5EF4-FFF2-40B4-BE49-F238E27FC236}">
                  <a16:creationId xmlns:a16="http://schemas.microsoft.com/office/drawing/2014/main" id="{796159AE-3178-456B-B411-196E260E5E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67663" y="110955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8" name="Freeform 103">
              <a:extLst>
                <a:ext uri="{FF2B5EF4-FFF2-40B4-BE49-F238E27FC236}">
                  <a16:creationId xmlns:a16="http://schemas.microsoft.com/office/drawing/2014/main" id="{B0562100-3934-4A15-8C23-D55F111D9E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65260" y="8358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9" name="Freeform 117">
              <a:extLst>
                <a:ext uri="{FF2B5EF4-FFF2-40B4-BE49-F238E27FC236}">
                  <a16:creationId xmlns:a16="http://schemas.microsoft.com/office/drawing/2014/main" id="{6DD7C928-63AE-4BCB-9843-570F9E04E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47263" y="88929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0" name="Freeform 118">
              <a:extLst>
                <a:ext uri="{FF2B5EF4-FFF2-40B4-BE49-F238E27FC236}">
                  <a16:creationId xmlns:a16="http://schemas.microsoft.com/office/drawing/2014/main" id="{5AC011E4-1DCA-418C-8008-AE4E1E61D0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33783" y="22103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1" name="Freeform 119">
              <a:extLst>
                <a:ext uri="{FF2B5EF4-FFF2-40B4-BE49-F238E27FC236}">
                  <a16:creationId xmlns:a16="http://schemas.microsoft.com/office/drawing/2014/main" id="{5B2D3B89-E1F5-40D8-AEC0-8E7B2E67AE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14899" y="45851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2" name="Freeform 136">
              <a:extLst>
                <a:ext uri="{FF2B5EF4-FFF2-40B4-BE49-F238E27FC236}">
                  <a16:creationId xmlns:a16="http://schemas.microsoft.com/office/drawing/2014/main" id="{DBB111D7-2067-4503-A6F9-647407E181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42418" y="126325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3" name="Freeform 137">
              <a:extLst>
                <a:ext uri="{FF2B5EF4-FFF2-40B4-BE49-F238E27FC236}">
                  <a16:creationId xmlns:a16="http://schemas.microsoft.com/office/drawing/2014/main" id="{20B3ED41-DE4C-4CE7-A8DE-B4ED03137D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57923" y="165641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4" name="Freeform 139">
              <a:extLst>
                <a:ext uri="{FF2B5EF4-FFF2-40B4-BE49-F238E27FC236}">
                  <a16:creationId xmlns:a16="http://schemas.microsoft.com/office/drawing/2014/main" id="{F4EE6DAD-6518-47B6-A04F-484A162676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61863" y="321142"/>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5" name="Freeform 143">
              <a:extLst>
                <a:ext uri="{FF2B5EF4-FFF2-40B4-BE49-F238E27FC236}">
                  <a16:creationId xmlns:a16="http://schemas.microsoft.com/office/drawing/2014/main" id="{B6867974-B4C0-48AA-A205-B435998B74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72041" y="1015660"/>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6" name="Freeform 144">
              <a:extLst>
                <a:ext uri="{FF2B5EF4-FFF2-40B4-BE49-F238E27FC236}">
                  <a16:creationId xmlns:a16="http://schemas.microsoft.com/office/drawing/2014/main" id="{21F27A0E-A6C1-4AFE-8CBA-28E4FE70BC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88371" y="79006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7" name="Freeform 145">
              <a:extLst>
                <a:ext uri="{FF2B5EF4-FFF2-40B4-BE49-F238E27FC236}">
                  <a16:creationId xmlns:a16="http://schemas.microsoft.com/office/drawing/2014/main" id="{AAA114B9-98D7-4840-8602-457F0741B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92441" y="60206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8" name="Freeform 8">
              <a:extLst>
                <a:ext uri="{FF2B5EF4-FFF2-40B4-BE49-F238E27FC236}">
                  <a16:creationId xmlns:a16="http://schemas.microsoft.com/office/drawing/2014/main" id="{4E9E63DF-694C-4693-8D8B-0275BB744D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56151" y="13109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40" name="Freeform 113">
            <a:extLst>
              <a:ext uri="{FF2B5EF4-FFF2-40B4-BE49-F238E27FC236}">
                <a16:creationId xmlns:a16="http://schemas.microsoft.com/office/drawing/2014/main" id="{B1A3BF1A-EF96-468A-B04F-AFDF6621D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429612" y="201088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9D87AD49-8AD2-2D54-53BB-2B78B1D4E830}"/>
              </a:ext>
            </a:extLst>
          </p:cNvPr>
          <p:cNvSpPr txBox="1"/>
          <p:nvPr/>
        </p:nvSpPr>
        <p:spPr>
          <a:xfrm>
            <a:off x="1086357" y="2342775"/>
            <a:ext cx="5009643" cy="3197413"/>
          </a:xfrm>
          <a:prstGeom prst="rect">
            <a:avLst/>
          </a:prstGeom>
        </p:spPr>
        <p:txBody>
          <a:bodyPr vert="horz" lIns="91440" tIns="45720" rIns="91440" bIns="45720" rtlCol="0">
            <a:normAutofit/>
          </a:bodyPr>
          <a:lstStyle/>
          <a:p>
            <a:pPr>
              <a:lnSpc>
                <a:spcPct val="150000"/>
              </a:lnSpc>
              <a:spcAft>
                <a:spcPts val="600"/>
              </a:spcAft>
              <a:buClr>
                <a:schemeClr val="bg2">
                  <a:lumMod val="75000"/>
                </a:schemeClr>
              </a:buClr>
            </a:pPr>
            <a:r>
              <a:rPr lang="en-US" dirty="0">
                <a:solidFill>
                  <a:schemeClr val="tx2"/>
                </a:solidFill>
              </a:rPr>
              <a:t>ECUs for EPS basically include signal-processing electronics, to compute the</a:t>
            </a:r>
          </a:p>
          <a:p>
            <a:pPr>
              <a:lnSpc>
                <a:spcPct val="150000"/>
              </a:lnSpc>
              <a:spcAft>
                <a:spcPts val="600"/>
              </a:spcAft>
              <a:buClr>
                <a:schemeClr val="bg2">
                  <a:lumMod val="75000"/>
                </a:schemeClr>
              </a:buClr>
            </a:pPr>
            <a:r>
              <a:rPr lang="en-US" dirty="0">
                <a:solidFill>
                  <a:schemeClr val="tx2"/>
                </a:solidFill>
              </a:rPr>
              <a:t>currently required power assist, and power electronics, to feed the electric motor</a:t>
            </a:r>
          </a:p>
          <a:p>
            <a:pPr>
              <a:lnSpc>
                <a:spcPct val="150000"/>
              </a:lnSpc>
              <a:spcAft>
                <a:spcPts val="600"/>
              </a:spcAft>
              <a:buClr>
                <a:schemeClr val="bg2">
                  <a:lumMod val="75000"/>
                </a:schemeClr>
              </a:buClr>
            </a:pPr>
            <a:r>
              <a:rPr lang="en-US" dirty="0">
                <a:solidFill>
                  <a:schemeClr val="tx2"/>
                </a:solidFill>
              </a:rPr>
              <a:t>accordingly</a:t>
            </a:r>
          </a:p>
        </p:txBody>
      </p:sp>
      <p:grpSp>
        <p:nvGrpSpPr>
          <p:cNvPr id="342" name="Group 341">
            <a:extLst>
              <a:ext uri="{FF2B5EF4-FFF2-40B4-BE49-F238E27FC236}">
                <a16:creationId xmlns:a16="http://schemas.microsoft.com/office/drawing/2014/main" id="{AC1582F5-FF93-46BF-A92F-D4490D6538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72524" y="5987703"/>
            <a:ext cx="1274531" cy="932361"/>
            <a:chOff x="10372524" y="5987703"/>
            <a:chExt cx="1274531" cy="932361"/>
          </a:xfrm>
        </p:grpSpPr>
        <p:sp>
          <p:nvSpPr>
            <p:cNvPr id="343" name="Freeform 82">
              <a:extLst>
                <a:ext uri="{FF2B5EF4-FFF2-40B4-BE49-F238E27FC236}">
                  <a16:creationId xmlns:a16="http://schemas.microsoft.com/office/drawing/2014/main" id="{EDA30C63-7387-41DF-A6B0-5E3B1AF60C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61" y="6018941"/>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4" name="Freeform 70">
              <a:extLst>
                <a:ext uri="{FF2B5EF4-FFF2-40B4-BE49-F238E27FC236}">
                  <a16:creationId xmlns:a16="http://schemas.microsoft.com/office/drawing/2014/main" id="{0F9349DE-8C14-4D6E-B1C2-4750F704C0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43533" y="628090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5" name="Freeform 85">
              <a:extLst>
                <a:ext uri="{FF2B5EF4-FFF2-40B4-BE49-F238E27FC236}">
                  <a16:creationId xmlns:a16="http://schemas.microsoft.com/office/drawing/2014/main" id="{0093B34B-1559-4D7A-90CF-114125FD62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0975" y="6503581"/>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6" name="Freeform 87">
              <a:extLst>
                <a:ext uri="{FF2B5EF4-FFF2-40B4-BE49-F238E27FC236}">
                  <a16:creationId xmlns:a16="http://schemas.microsoft.com/office/drawing/2014/main" id="{F32E37EB-F93F-4ACA-8EC5-8313085014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22215" y="673397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7" name="Freeform 94">
              <a:extLst>
                <a:ext uri="{FF2B5EF4-FFF2-40B4-BE49-F238E27FC236}">
                  <a16:creationId xmlns:a16="http://schemas.microsoft.com/office/drawing/2014/main" id="{6486B439-14A8-40F4-BD01-2647D4752F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6680" y="6716732"/>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8" name="Freeform 118">
              <a:extLst>
                <a:ext uri="{FF2B5EF4-FFF2-40B4-BE49-F238E27FC236}">
                  <a16:creationId xmlns:a16="http://schemas.microsoft.com/office/drawing/2014/main" id="{3EA0483A-6030-445C-9A9E-FC8847FD44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03570" y="660050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9" name="Freeform 119">
              <a:extLst>
                <a:ext uri="{FF2B5EF4-FFF2-40B4-BE49-F238E27FC236}">
                  <a16:creationId xmlns:a16="http://schemas.microsoft.com/office/drawing/2014/main" id="{54E9F49B-F300-4A14-B0F3-36A75B1713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9260" y="641557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0" name="Freeform 139">
              <a:extLst>
                <a:ext uri="{FF2B5EF4-FFF2-40B4-BE49-F238E27FC236}">
                  <a16:creationId xmlns:a16="http://schemas.microsoft.com/office/drawing/2014/main" id="{293DA61B-9566-467E-A357-E86CD8E7E2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04088" y="655127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1" name="Freeform 144">
              <a:extLst>
                <a:ext uri="{FF2B5EF4-FFF2-40B4-BE49-F238E27FC236}">
                  <a16:creationId xmlns:a16="http://schemas.microsoft.com/office/drawing/2014/main" id="{A1A7223C-6F2C-487D-A45A-6EBBD051A5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41775" y="6182738"/>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2" name="Freeform 145">
              <a:extLst>
                <a:ext uri="{FF2B5EF4-FFF2-40B4-BE49-F238E27FC236}">
                  <a16:creationId xmlns:a16="http://schemas.microsoft.com/office/drawing/2014/main" id="{DC4DE17D-AC51-4C89-AC1A-016A928A10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83257" y="6290757"/>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3" name="Freeform 8">
              <a:extLst>
                <a:ext uri="{FF2B5EF4-FFF2-40B4-BE49-F238E27FC236}">
                  <a16:creationId xmlns:a16="http://schemas.microsoft.com/office/drawing/2014/main" id="{95D0E198-D3C3-4790-881E-4DF6C9D7FD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09800" y="675246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4" name="Freeform 51">
              <a:extLst>
                <a:ext uri="{FF2B5EF4-FFF2-40B4-BE49-F238E27FC236}">
                  <a16:creationId xmlns:a16="http://schemas.microsoft.com/office/drawing/2014/main" id="{E9952623-7C81-47CA-85D8-C872DE84E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19682" y="61960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5" name="Freeform 78">
              <a:extLst>
                <a:ext uri="{FF2B5EF4-FFF2-40B4-BE49-F238E27FC236}">
                  <a16:creationId xmlns:a16="http://schemas.microsoft.com/office/drawing/2014/main" id="{F90AA42C-D724-4AD8-81F3-CDFC420635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53319" y="602860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6" name="Freeform 84">
              <a:extLst>
                <a:ext uri="{FF2B5EF4-FFF2-40B4-BE49-F238E27FC236}">
                  <a16:creationId xmlns:a16="http://schemas.microsoft.com/office/drawing/2014/main" id="{CAB3A278-E8E7-4070-B30A-31B5DE9805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487085" y="6029984"/>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7" name="Freeform 86">
              <a:extLst>
                <a:ext uri="{FF2B5EF4-FFF2-40B4-BE49-F238E27FC236}">
                  <a16:creationId xmlns:a16="http://schemas.microsoft.com/office/drawing/2014/main" id="{910FC82B-A4C1-428C-A576-79B5F6D189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918273" y="6040831"/>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8" name="Freeform 106">
              <a:extLst>
                <a:ext uri="{FF2B5EF4-FFF2-40B4-BE49-F238E27FC236}">
                  <a16:creationId xmlns:a16="http://schemas.microsoft.com/office/drawing/2014/main" id="{B9CB6255-5C91-4496-B0AE-529737BC53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53729" y="628141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9" name="Freeform 110">
              <a:extLst>
                <a:ext uri="{FF2B5EF4-FFF2-40B4-BE49-F238E27FC236}">
                  <a16:creationId xmlns:a16="http://schemas.microsoft.com/office/drawing/2014/main" id="{A58DBA3F-B3E2-4AD9-A93C-FDF997582E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83094" y="651210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0" name="Freeform 123">
              <a:extLst>
                <a:ext uri="{FF2B5EF4-FFF2-40B4-BE49-F238E27FC236}">
                  <a16:creationId xmlns:a16="http://schemas.microsoft.com/office/drawing/2014/main" id="{AE100164-158F-422B-8A80-DFF4E0E06E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1803" y="659994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1" name="Freeform 130">
              <a:extLst>
                <a:ext uri="{FF2B5EF4-FFF2-40B4-BE49-F238E27FC236}">
                  <a16:creationId xmlns:a16="http://schemas.microsoft.com/office/drawing/2014/main" id="{1A0EF69A-22C3-4FF9-B6DD-55C6DAC3B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98032" y="6383097"/>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2" name="Freeform 141">
              <a:extLst>
                <a:ext uri="{FF2B5EF4-FFF2-40B4-BE49-F238E27FC236}">
                  <a16:creationId xmlns:a16="http://schemas.microsoft.com/office/drawing/2014/main" id="{3963C700-CFE8-4ED2-8E1E-1139AC305D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56888" y="675649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3" name="Freeform 99">
              <a:extLst>
                <a:ext uri="{FF2B5EF4-FFF2-40B4-BE49-F238E27FC236}">
                  <a16:creationId xmlns:a16="http://schemas.microsoft.com/office/drawing/2014/main" id="{86FC694B-4A70-4160-A64D-DA282DE95B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9290" y="603679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4" name="Freeform 8">
              <a:extLst>
                <a:ext uri="{FF2B5EF4-FFF2-40B4-BE49-F238E27FC236}">
                  <a16:creationId xmlns:a16="http://schemas.microsoft.com/office/drawing/2014/main" id="{2A55A10A-49CA-42B6-84C9-8A1A1596D7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68502" y="67592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4" name="Content Placeholder 3" descr="M&amp;M HONDA Shopping site / CIVIC FK8 ECUロック解除費用">
            <a:extLst>
              <a:ext uri="{FF2B5EF4-FFF2-40B4-BE49-F238E27FC236}">
                <a16:creationId xmlns:a16="http://schemas.microsoft.com/office/drawing/2014/main" id="{E5EFEEC8-6C58-ABA8-44E3-E2C248E1BC1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831" r="-1" b="-1"/>
          <a:stretch/>
        </p:blipFill>
        <p:spPr bwMode="auto">
          <a:xfrm>
            <a:off x="6586071" y="1879643"/>
            <a:ext cx="5613519" cy="4109986"/>
          </a:xfrm>
          <a:prstGeom prst="rect">
            <a:avLst/>
          </a:prstGeom>
          <a:noFill/>
        </p:spPr>
      </p:pic>
    </p:spTree>
    <p:extLst>
      <p:ext uri="{BB962C8B-B14F-4D97-AF65-F5344CB8AC3E}">
        <p14:creationId xmlns:p14="http://schemas.microsoft.com/office/powerpoint/2010/main" val="2797535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DECE59-2607-255C-E2AC-BF2498FBB2CE}"/>
              </a:ext>
            </a:extLst>
          </p:cNvPr>
          <p:cNvSpPr>
            <a:spLocks noGrp="1"/>
          </p:cNvSpPr>
          <p:nvPr>
            <p:ph idx="1"/>
          </p:nvPr>
        </p:nvSpPr>
        <p:spPr>
          <a:xfrm>
            <a:off x="876895" y="3299058"/>
            <a:ext cx="9634011" cy="4351338"/>
          </a:xfrm>
        </p:spPr>
        <p:txBody>
          <a:bodyPr/>
          <a:lstStyle/>
          <a:p>
            <a:r>
              <a:rPr lang="en-US" dirty="0"/>
              <a:t>ECUs are preferably arranged close to the EPS motor, to keep electric loss as low as possible</a:t>
            </a:r>
          </a:p>
          <a:p>
            <a:pPr marL="0" indent="0">
              <a:buNone/>
            </a:pPr>
            <a:r>
              <a:rPr lang="en-US" dirty="0"/>
              <a:t>Requirements for EPS-ECU:</a:t>
            </a:r>
          </a:p>
          <a:p>
            <a:r>
              <a:rPr lang="en-US" dirty="0"/>
              <a:t>Power supply voltage: 9-12V</a:t>
            </a:r>
          </a:p>
          <a:p>
            <a:r>
              <a:rPr lang="en-US" dirty="0"/>
              <a:t>Maximum power consumption: &lt;250μA</a:t>
            </a:r>
          </a:p>
          <a:p>
            <a:r>
              <a:rPr lang="en-US" dirty="0"/>
              <a:t>Operating temperature: -40 to 125 degrees Celsius</a:t>
            </a:r>
          </a:p>
          <a:p>
            <a:endParaRPr lang="en-US" dirty="0"/>
          </a:p>
        </p:txBody>
      </p:sp>
      <p:pic>
        <p:nvPicPr>
          <p:cNvPr id="5" name="Picture 4">
            <a:extLst>
              <a:ext uri="{FF2B5EF4-FFF2-40B4-BE49-F238E27FC236}">
                <a16:creationId xmlns:a16="http://schemas.microsoft.com/office/drawing/2014/main" id="{5049C188-9E52-0A44-E24D-96A2243459D9}"/>
              </a:ext>
            </a:extLst>
          </p:cNvPr>
          <p:cNvPicPr>
            <a:picLocks noChangeAspect="1"/>
          </p:cNvPicPr>
          <p:nvPr/>
        </p:nvPicPr>
        <p:blipFill>
          <a:blip r:embed="rId3"/>
          <a:stretch>
            <a:fillRect/>
          </a:stretch>
        </p:blipFill>
        <p:spPr>
          <a:xfrm>
            <a:off x="973371" y="200292"/>
            <a:ext cx="9441061" cy="3098766"/>
          </a:xfrm>
          <a:prstGeom prst="rect">
            <a:avLst/>
          </a:prstGeom>
        </p:spPr>
      </p:pic>
    </p:spTree>
    <p:extLst>
      <p:ext uri="{BB962C8B-B14F-4D97-AF65-F5344CB8AC3E}">
        <p14:creationId xmlns:p14="http://schemas.microsoft.com/office/powerpoint/2010/main" val="3272515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0"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8" name="Rectangle 67">
            <a:extLst>
              <a:ext uri="{FF2B5EF4-FFF2-40B4-BE49-F238E27FC236}">
                <a16:creationId xmlns:a16="http://schemas.microsoft.com/office/drawing/2014/main" id="{D6F5F07B-A917-442C-82D5-5719737E9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lose-up of a circuit board&#10;&#10;Description automatically generated with medium confidence">
            <a:extLst>
              <a:ext uri="{FF2B5EF4-FFF2-40B4-BE49-F238E27FC236}">
                <a16:creationId xmlns:a16="http://schemas.microsoft.com/office/drawing/2014/main" id="{4156A6A6-A88D-AFE2-497D-5C4257720749}"/>
              </a:ext>
            </a:extLst>
          </p:cNvPr>
          <p:cNvPicPr>
            <a:picLocks noGrp="1" noChangeAspect="1"/>
          </p:cNvPicPr>
          <p:nvPr>
            <p:ph idx="1"/>
          </p:nvPr>
        </p:nvPicPr>
        <p:blipFill rotWithShape="1">
          <a:blip r:embed="rId3"/>
          <a:srcRect l="23384" r="3666" b="-1"/>
          <a:stretch/>
        </p:blipFill>
        <p:spPr>
          <a:xfrm>
            <a:off x="-6869" y="5705"/>
            <a:ext cx="12191982" cy="6852295"/>
          </a:xfrm>
          <a:prstGeom prst="rect">
            <a:avLst/>
          </a:prstGeom>
        </p:spPr>
      </p:pic>
      <p:sp>
        <p:nvSpPr>
          <p:cNvPr id="70" name="Rectangle 69">
            <a:extLst>
              <a:ext uri="{FF2B5EF4-FFF2-40B4-BE49-F238E27FC236}">
                <a16:creationId xmlns:a16="http://schemas.microsoft.com/office/drawing/2014/main" id="{646C6347-670A-4289-8E1E-A6D48C2F2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92680" y="4888753"/>
            <a:ext cx="6792885" cy="1969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8A370C-7E73-DEFB-7B02-EE326203EC91}"/>
              </a:ext>
            </a:extLst>
          </p:cNvPr>
          <p:cNvSpPr>
            <a:spLocks noGrp="1"/>
          </p:cNvSpPr>
          <p:nvPr>
            <p:ph type="title"/>
          </p:nvPr>
        </p:nvSpPr>
        <p:spPr>
          <a:xfrm>
            <a:off x="2999769" y="5168348"/>
            <a:ext cx="6178707" cy="860885"/>
          </a:xfrm>
        </p:spPr>
        <p:txBody>
          <a:bodyPr vert="horz" lIns="91440" tIns="45720" rIns="91440" bIns="45720" rtlCol="0" anchor="b">
            <a:normAutofit/>
          </a:bodyPr>
          <a:lstStyle/>
          <a:p>
            <a:pPr algn="ctr"/>
            <a:r>
              <a:rPr lang="en-US" dirty="0">
                <a:latin typeface="+mj-lt"/>
              </a:rPr>
              <a:t>Micro-controller</a:t>
            </a:r>
          </a:p>
        </p:txBody>
      </p:sp>
      <p:grpSp>
        <p:nvGrpSpPr>
          <p:cNvPr id="72" name="Group 71">
            <a:extLst>
              <a:ext uri="{FF2B5EF4-FFF2-40B4-BE49-F238E27FC236}">
                <a16:creationId xmlns:a16="http://schemas.microsoft.com/office/drawing/2014/main" id="{145196E9-03A4-438A-B85E-4CEB070DB3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15" y="5315723"/>
            <a:ext cx="2654651" cy="866556"/>
            <a:chOff x="-16915" y="5315723"/>
            <a:chExt cx="2654651" cy="866556"/>
          </a:xfrm>
        </p:grpSpPr>
        <p:sp>
          <p:nvSpPr>
            <p:cNvPr id="73" name="Freeform 10">
              <a:extLst>
                <a:ext uri="{FF2B5EF4-FFF2-40B4-BE49-F238E27FC236}">
                  <a16:creationId xmlns:a16="http://schemas.microsoft.com/office/drawing/2014/main" id="{982DB46C-F13E-4ED7-90F3-47B25A0858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797" y="5318621"/>
              <a:ext cx="163660" cy="104334"/>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5">
              <a:extLst>
                <a:ext uri="{FF2B5EF4-FFF2-40B4-BE49-F238E27FC236}">
                  <a16:creationId xmlns:a16="http://schemas.microsoft.com/office/drawing/2014/main" id="{FF698AC9-5CD1-4A7F-8D25-5787F7E8E3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7325" y="5333112"/>
              <a:ext cx="143728" cy="85979"/>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8">
              <a:extLst>
                <a:ext uri="{FF2B5EF4-FFF2-40B4-BE49-F238E27FC236}">
                  <a16:creationId xmlns:a16="http://schemas.microsoft.com/office/drawing/2014/main" id="{580965AB-01A6-476C-8F50-ED23508207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6792" y="5315723"/>
              <a:ext cx="163660" cy="92743"/>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9">
              <a:extLst>
                <a:ext uri="{FF2B5EF4-FFF2-40B4-BE49-F238E27FC236}">
                  <a16:creationId xmlns:a16="http://schemas.microsoft.com/office/drawing/2014/main" id="{E3C0DF2F-3170-4A79-ADAA-4BC015B241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8934" y="5422066"/>
              <a:ext cx="147925" cy="82115"/>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22">
              <a:extLst>
                <a:ext uri="{FF2B5EF4-FFF2-40B4-BE49-F238E27FC236}">
                  <a16:creationId xmlns:a16="http://schemas.microsoft.com/office/drawing/2014/main" id="{631A2BD3-8DA4-49DA-961C-2A84252DDF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67612" y="5362095"/>
              <a:ext cx="178347" cy="117858"/>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23">
              <a:extLst>
                <a:ext uri="{FF2B5EF4-FFF2-40B4-BE49-F238E27FC236}">
                  <a16:creationId xmlns:a16="http://schemas.microsoft.com/office/drawing/2014/main" id="{B3462A74-8748-4CC2-A7DC-0F765B7342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4780" y="5365958"/>
              <a:ext cx="159463" cy="96607"/>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26">
              <a:extLst>
                <a:ext uri="{FF2B5EF4-FFF2-40B4-BE49-F238E27FC236}">
                  <a16:creationId xmlns:a16="http://schemas.microsoft.com/office/drawing/2014/main" id="{3FD72CB2-5280-4C42-ABD9-AC2202E756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89687" y="5387211"/>
              <a:ext cx="151070" cy="92743"/>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27">
              <a:extLst>
                <a:ext uri="{FF2B5EF4-FFF2-40B4-BE49-F238E27FC236}">
                  <a16:creationId xmlns:a16="http://schemas.microsoft.com/office/drawing/2014/main" id="{7BB6BA01-F7D6-431B-97F7-2DAD44DF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14235" y="5387211"/>
              <a:ext cx="155267" cy="111097"/>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28">
              <a:extLst>
                <a:ext uri="{FF2B5EF4-FFF2-40B4-BE49-F238E27FC236}">
                  <a16:creationId xmlns:a16="http://schemas.microsoft.com/office/drawing/2014/main" id="{6CBFA44B-13FA-4E01-8EC8-3C2E03DC7B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38324" y="5419091"/>
              <a:ext cx="151070" cy="82115"/>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30">
              <a:extLst>
                <a:ext uri="{FF2B5EF4-FFF2-40B4-BE49-F238E27FC236}">
                  <a16:creationId xmlns:a16="http://schemas.microsoft.com/office/drawing/2014/main" id="{0B5F8AEE-90EF-4529-B573-77F764D89A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29508" y="5437447"/>
              <a:ext cx="11540" cy="676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43">
              <a:extLst>
                <a:ext uri="{FF2B5EF4-FFF2-40B4-BE49-F238E27FC236}">
                  <a16:creationId xmlns:a16="http://schemas.microsoft.com/office/drawing/2014/main" id="{56BAE621-EB8E-4E88-9B1A-F840BFE658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5539" y="5655776"/>
              <a:ext cx="169954" cy="88879"/>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51">
              <a:extLst>
                <a:ext uri="{FF2B5EF4-FFF2-40B4-BE49-F238E27FC236}">
                  <a16:creationId xmlns:a16="http://schemas.microsoft.com/office/drawing/2014/main" id="{14B4DED6-A4BF-4F3B-B1FC-82825676BD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4310" y="5695386"/>
              <a:ext cx="136383" cy="107233"/>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52">
              <a:extLst>
                <a:ext uri="{FF2B5EF4-FFF2-40B4-BE49-F238E27FC236}">
                  <a16:creationId xmlns:a16="http://schemas.microsoft.com/office/drawing/2014/main" id="{E93A246E-C93F-4DCB-8EB4-8AE46BC81F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8689" y="5702146"/>
              <a:ext cx="140580" cy="96607"/>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53">
              <a:extLst>
                <a:ext uri="{FF2B5EF4-FFF2-40B4-BE49-F238E27FC236}">
                  <a16:creationId xmlns:a16="http://schemas.microsoft.com/office/drawing/2014/main" id="{2D8ABAA9-E978-42EE-9895-4A97F33EA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2878" y="5708910"/>
              <a:ext cx="151070" cy="93707"/>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54">
              <a:extLst>
                <a:ext uri="{FF2B5EF4-FFF2-40B4-BE49-F238E27FC236}">
                  <a16:creationId xmlns:a16="http://schemas.microsoft.com/office/drawing/2014/main" id="{1BDBC350-8F9F-44B7-8860-EE05E45569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6967" y="5706011"/>
              <a:ext cx="159463" cy="124621"/>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55">
              <a:extLst>
                <a:ext uri="{FF2B5EF4-FFF2-40B4-BE49-F238E27FC236}">
                  <a16:creationId xmlns:a16="http://schemas.microsoft.com/office/drawing/2014/main" id="{8CC1825B-07E8-4D9A-99FC-AF22F9D705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63122" y="5712773"/>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57">
              <a:extLst>
                <a:ext uri="{FF2B5EF4-FFF2-40B4-BE49-F238E27FC236}">
                  <a16:creationId xmlns:a16="http://schemas.microsoft.com/office/drawing/2014/main" id="{C48670A5-7175-4E13-BCF9-70B92BFB75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20153" y="5708910"/>
              <a:ext cx="166807" cy="111097"/>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59">
              <a:extLst>
                <a:ext uri="{FF2B5EF4-FFF2-40B4-BE49-F238E27FC236}">
                  <a16:creationId xmlns:a16="http://schemas.microsoft.com/office/drawing/2014/main" id="{F4203D1F-0C38-4CC7-9667-06D91693C8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2641" y="5752382"/>
              <a:ext cx="146874" cy="92743"/>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60">
              <a:extLst>
                <a:ext uri="{FF2B5EF4-FFF2-40B4-BE49-F238E27FC236}">
                  <a16:creationId xmlns:a16="http://schemas.microsoft.com/office/drawing/2014/main" id="{7C6039CA-A1B7-4086-B035-CF1A0B147A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83476" y="5759145"/>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61">
              <a:extLst>
                <a:ext uri="{FF2B5EF4-FFF2-40B4-BE49-F238E27FC236}">
                  <a16:creationId xmlns:a16="http://schemas.microsoft.com/office/drawing/2014/main" id="{BCF25F37-4F50-4174-88D1-A3A43F614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75125" y="5777501"/>
              <a:ext cx="162611" cy="117858"/>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78">
              <a:extLst>
                <a:ext uri="{FF2B5EF4-FFF2-40B4-BE49-F238E27FC236}">
                  <a16:creationId xmlns:a16="http://schemas.microsoft.com/office/drawing/2014/main" id="{F076F369-289A-4E93-BF39-B4C99E16B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77682" y="5999693"/>
              <a:ext cx="175200" cy="88879"/>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79">
              <a:extLst>
                <a:ext uri="{FF2B5EF4-FFF2-40B4-BE49-F238E27FC236}">
                  <a16:creationId xmlns:a16="http://schemas.microsoft.com/office/drawing/2014/main" id="{F014AE29-4A4C-418D-8D72-233AECCE70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989" y="6002592"/>
              <a:ext cx="146874" cy="82115"/>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80">
              <a:extLst>
                <a:ext uri="{FF2B5EF4-FFF2-40B4-BE49-F238E27FC236}">
                  <a16:creationId xmlns:a16="http://schemas.microsoft.com/office/drawing/2014/main" id="{169B666F-51A1-4D47-851D-BF226C5366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41048" y="6010321"/>
              <a:ext cx="147925" cy="78251"/>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81">
              <a:extLst>
                <a:ext uri="{FF2B5EF4-FFF2-40B4-BE49-F238E27FC236}">
                  <a16:creationId xmlns:a16="http://schemas.microsoft.com/office/drawing/2014/main" id="{1D47E7BB-91A2-4C01-848C-7528FB8DC8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25393" y="6033732"/>
              <a:ext cx="166807" cy="107233"/>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82">
              <a:extLst>
                <a:ext uri="{FF2B5EF4-FFF2-40B4-BE49-F238E27FC236}">
                  <a16:creationId xmlns:a16="http://schemas.microsoft.com/office/drawing/2014/main" id="{E8C443E6-6590-4FA5-9143-C734D59DCF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09181" y="6017051"/>
              <a:ext cx="152120" cy="82115"/>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83">
              <a:extLst>
                <a:ext uri="{FF2B5EF4-FFF2-40B4-BE49-F238E27FC236}">
                  <a16:creationId xmlns:a16="http://schemas.microsoft.com/office/drawing/2014/main" id="{8AE369CB-90BC-49E0-84E4-E46339759E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54774" y="5995829"/>
              <a:ext cx="155267" cy="186450"/>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84">
              <a:extLst>
                <a:ext uri="{FF2B5EF4-FFF2-40B4-BE49-F238E27FC236}">
                  <a16:creationId xmlns:a16="http://schemas.microsoft.com/office/drawing/2014/main" id="{DC1D6E23-7CDE-45A3-B8E0-2C5D1BDE76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3175" y="6023846"/>
              <a:ext cx="155267" cy="104334"/>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86">
              <a:extLst>
                <a:ext uri="{FF2B5EF4-FFF2-40B4-BE49-F238E27FC236}">
                  <a16:creationId xmlns:a16="http://schemas.microsoft.com/office/drawing/2014/main" id="{AF542CA1-45D2-4197-B34E-0A63A758B2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8039" y="5997552"/>
              <a:ext cx="155267" cy="133317"/>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89">
              <a:extLst>
                <a:ext uri="{FF2B5EF4-FFF2-40B4-BE49-F238E27FC236}">
                  <a16:creationId xmlns:a16="http://schemas.microsoft.com/office/drawing/2014/main" id="{5ED5642D-E343-41C8-8FF3-3368A86601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07910" y="6020947"/>
              <a:ext cx="159463" cy="110131"/>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90">
              <a:extLst>
                <a:ext uri="{FF2B5EF4-FFF2-40B4-BE49-F238E27FC236}">
                  <a16:creationId xmlns:a16="http://schemas.microsoft.com/office/drawing/2014/main" id="{BDD03E24-B855-4A54-9C06-9665F8E964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28967" y="6096297"/>
              <a:ext cx="3148" cy="10628"/>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8">
              <a:extLst>
                <a:ext uri="{FF2B5EF4-FFF2-40B4-BE49-F238E27FC236}">
                  <a16:creationId xmlns:a16="http://schemas.microsoft.com/office/drawing/2014/main" id="{4B98C702-29E3-4C5E-AA82-64BAC1F2AD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915" y="5717258"/>
              <a:ext cx="155267" cy="104334"/>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5" name="Group 104">
            <a:extLst>
              <a:ext uri="{FF2B5EF4-FFF2-40B4-BE49-F238E27FC236}">
                <a16:creationId xmlns:a16="http://schemas.microsoft.com/office/drawing/2014/main" id="{EDB9709B-28DB-4BE5-9BA0-118925967E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37993" y="5355502"/>
            <a:ext cx="2606653" cy="855929"/>
            <a:chOff x="9537993" y="5355502"/>
            <a:chExt cx="2606653" cy="855929"/>
          </a:xfrm>
        </p:grpSpPr>
        <p:sp>
          <p:nvSpPr>
            <p:cNvPr id="106" name="Freeform 66">
              <a:extLst>
                <a:ext uri="{FF2B5EF4-FFF2-40B4-BE49-F238E27FC236}">
                  <a16:creationId xmlns:a16="http://schemas.microsoft.com/office/drawing/2014/main" id="{AAA8D351-4D5D-43CA-9EA3-3A209DBA7B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78674" y="5355502"/>
              <a:ext cx="155267" cy="132351"/>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67">
              <a:extLst>
                <a:ext uri="{FF2B5EF4-FFF2-40B4-BE49-F238E27FC236}">
                  <a16:creationId xmlns:a16="http://schemas.microsoft.com/office/drawing/2014/main" id="{AEB482CE-8502-400F-A587-CEA8BF6680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583551" y="5385443"/>
              <a:ext cx="186739" cy="140079"/>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69">
              <a:extLst>
                <a:ext uri="{FF2B5EF4-FFF2-40B4-BE49-F238E27FC236}">
                  <a16:creationId xmlns:a16="http://schemas.microsoft.com/office/drawing/2014/main" id="{B86FDE7E-057E-44EF-9209-38C5CD45C1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4946" y="5363231"/>
              <a:ext cx="171003" cy="132351"/>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70">
              <a:extLst>
                <a:ext uri="{FF2B5EF4-FFF2-40B4-BE49-F238E27FC236}">
                  <a16:creationId xmlns:a16="http://schemas.microsoft.com/office/drawing/2014/main" id="{9DAEC7B8-1258-418C-8918-40304A03F2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92104" y="5434720"/>
              <a:ext cx="155267" cy="89843"/>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71">
              <a:extLst>
                <a:ext uri="{FF2B5EF4-FFF2-40B4-BE49-F238E27FC236}">
                  <a16:creationId xmlns:a16="http://schemas.microsoft.com/office/drawing/2014/main" id="{7B3E59D7-9F28-4FEB-8725-3474C434C1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83877" y="5369993"/>
              <a:ext cx="155267" cy="107233"/>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72">
              <a:extLst>
                <a:ext uri="{FF2B5EF4-FFF2-40B4-BE49-F238E27FC236}">
                  <a16:creationId xmlns:a16="http://schemas.microsoft.com/office/drawing/2014/main" id="{FB6EF793-0487-49E6-ACD6-A61029C0A8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5307" y="5373856"/>
              <a:ext cx="155267" cy="107233"/>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74">
              <a:extLst>
                <a:ext uri="{FF2B5EF4-FFF2-40B4-BE49-F238E27FC236}">
                  <a16:creationId xmlns:a16="http://schemas.microsoft.com/office/drawing/2014/main" id="{DDB8BBFA-C9D7-4F60-A252-7ED1743E47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8846" y="5384484"/>
              <a:ext cx="162611" cy="142976"/>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85">
              <a:extLst>
                <a:ext uri="{FF2B5EF4-FFF2-40B4-BE49-F238E27FC236}">
                  <a16:creationId xmlns:a16="http://schemas.microsoft.com/office/drawing/2014/main" id="{A0FF6E41-0C56-4070-B2E2-2B584C5785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29202" y="5420227"/>
              <a:ext cx="151070" cy="114961"/>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87">
              <a:extLst>
                <a:ext uri="{FF2B5EF4-FFF2-40B4-BE49-F238E27FC236}">
                  <a16:creationId xmlns:a16="http://schemas.microsoft.com/office/drawing/2014/main" id="{BF2AC548-3795-4AF1-B887-1983F7F8A9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85183" y="5434718"/>
              <a:ext cx="159463" cy="107233"/>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88">
              <a:extLst>
                <a:ext uri="{FF2B5EF4-FFF2-40B4-BE49-F238E27FC236}">
                  <a16:creationId xmlns:a16="http://schemas.microsoft.com/office/drawing/2014/main" id="{2BDFC7FA-5D85-4F31-B712-6E0C0D7B04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82576" y="5441480"/>
              <a:ext cx="7345" cy="77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94">
              <a:extLst>
                <a:ext uri="{FF2B5EF4-FFF2-40B4-BE49-F238E27FC236}">
                  <a16:creationId xmlns:a16="http://schemas.microsoft.com/office/drawing/2014/main" id="{DD1464FA-ADAE-4DB6-A9A6-A809763A36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62936" y="5682029"/>
              <a:ext cx="163660" cy="121724"/>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97">
              <a:extLst>
                <a:ext uri="{FF2B5EF4-FFF2-40B4-BE49-F238E27FC236}">
                  <a16:creationId xmlns:a16="http://schemas.microsoft.com/office/drawing/2014/main" id="{A247191C-2FEA-4AA3-9B1B-4F1602D26A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52697" y="5695554"/>
              <a:ext cx="225557" cy="143944"/>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01">
              <a:extLst>
                <a:ext uri="{FF2B5EF4-FFF2-40B4-BE49-F238E27FC236}">
                  <a16:creationId xmlns:a16="http://schemas.microsoft.com/office/drawing/2014/main" id="{0D1F9B54-5650-4ADE-8769-818D5AD39D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36668" y="5703284"/>
              <a:ext cx="163660" cy="96607"/>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02">
              <a:extLst>
                <a:ext uri="{FF2B5EF4-FFF2-40B4-BE49-F238E27FC236}">
                  <a16:creationId xmlns:a16="http://schemas.microsoft.com/office/drawing/2014/main" id="{1208F64B-D1E2-4308-A921-2791E4D902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20679" y="5707148"/>
              <a:ext cx="143728" cy="117858"/>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03">
              <a:extLst>
                <a:ext uri="{FF2B5EF4-FFF2-40B4-BE49-F238E27FC236}">
                  <a16:creationId xmlns:a16="http://schemas.microsoft.com/office/drawing/2014/main" id="{DD5592E3-A816-49FE-824E-AF5845C511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31215" y="5713909"/>
              <a:ext cx="166807" cy="121724"/>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13">
              <a:extLst>
                <a:ext uri="{FF2B5EF4-FFF2-40B4-BE49-F238E27FC236}">
                  <a16:creationId xmlns:a16="http://schemas.microsoft.com/office/drawing/2014/main" id="{048AF30C-3E40-4065-A7E2-A78D26B059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873344" y="5768007"/>
              <a:ext cx="11540" cy="10628"/>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17">
              <a:extLst>
                <a:ext uri="{FF2B5EF4-FFF2-40B4-BE49-F238E27FC236}">
                  <a16:creationId xmlns:a16="http://schemas.microsoft.com/office/drawing/2014/main" id="{C126D247-0C11-4EAB-BE52-A4D807955C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4651" y="5789263"/>
              <a:ext cx="8392"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18">
              <a:extLst>
                <a:ext uri="{FF2B5EF4-FFF2-40B4-BE49-F238E27FC236}">
                  <a16:creationId xmlns:a16="http://schemas.microsoft.com/office/drawing/2014/main" id="{A15D480B-DA3E-4F00-BDEA-52E018D2CE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68732" y="5793126"/>
              <a:ext cx="155267" cy="113994"/>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19">
              <a:extLst>
                <a:ext uri="{FF2B5EF4-FFF2-40B4-BE49-F238E27FC236}">
                  <a16:creationId xmlns:a16="http://schemas.microsoft.com/office/drawing/2014/main" id="{171F133F-A692-4513-A861-47BDCCC8F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85475" y="5778637"/>
              <a:ext cx="151070" cy="178722"/>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29">
              <a:extLst>
                <a:ext uri="{FF2B5EF4-FFF2-40B4-BE49-F238E27FC236}">
                  <a16:creationId xmlns:a16="http://schemas.microsoft.com/office/drawing/2014/main" id="{E160D945-C924-441B-827A-C27206D18F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856939" y="6016316"/>
              <a:ext cx="175200" cy="129453"/>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36">
              <a:extLst>
                <a:ext uri="{FF2B5EF4-FFF2-40B4-BE49-F238E27FC236}">
                  <a16:creationId xmlns:a16="http://schemas.microsoft.com/office/drawing/2014/main" id="{CE529D6B-DA12-4C21-8816-B7C0655DCA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766127" y="6053962"/>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37">
              <a:extLst>
                <a:ext uri="{FF2B5EF4-FFF2-40B4-BE49-F238E27FC236}">
                  <a16:creationId xmlns:a16="http://schemas.microsoft.com/office/drawing/2014/main" id="{8BD20D1C-AFD2-46C5-B874-E1E6575AB6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75525" y="6056651"/>
              <a:ext cx="151070" cy="111097"/>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38">
              <a:extLst>
                <a:ext uri="{FF2B5EF4-FFF2-40B4-BE49-F238E27FC236}">
                  <a16:creationId xmlns:a16="http://schemas.microsoft.com/office/drawing/2014/main" id="{1553F3A5-DAE1-4BE4-A62C-DC0B2B0765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06254" y="6033198"/>
              <a:ext cx="139530" cy="93707"/>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39">
              <a:extLst>
                <a:ext uri="{FF2B5EF4-FFF2-40B4-BE49-F238E27FC236}">
                  <a16:creationId xmlns:a16="http://schemas.microsoft.com/office/drawing/2014/main" id="{7248432C-E709-4AB9-B196-B17BABF546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68732" y="6068454"/>
              <a:ext cx="155267" cy="103369"/>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42">
              <a:extLst>
                <a:ext uri="{FF2B5EF4-FFF2-40B4-BE49-F238E27FC236}">
                  <a16:creationId xmlns:a16="http://schemas.microsoft.com/office/drawing/2014/main" id="{87579DF1-0CD1-48D7-9B6C-2B437C7B00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71579" y="6104198"/>
              <a:ext cx="4197" cy="676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43">
              <a:extLst>
                <a:ext uri="{FF2B5EF4-FFF2-40B4-BE49-F238E27FC236}">
                  <a16:creationId xmlns:a16="http://schemas.microsoft.com/office/drawing/2014/main" id="{51C5165A-A8BD-4E8A-BB51-96ADB4E0CF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43088" y="6079948"/>
              <a:ext cx="143728" cy="92743"/>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44">
              <a:extLst>
                <a:ext uri="{FF2B5EF4-FFF2-40B4-BE49-F238E27FC236}">
                  <a16:creationId xmlns:a16="http://schemas.microsoft.com/office/drawing/2014/main" id="{3318A639-15FE-47E4-883D-24F0DAF6B4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05366" y="6104198"/>
              <a:ext cx="167855" cy="107233"/>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45">
              <a:extLst>
                <a:ext uri="{FF2B5EF4-FFF2-40B4-BE49-F238E27FC236}">
                  <a16:creationId xmlns:a16="http://schemas.microsoft.com/office/drawing/2014/main" id="{B03EC112-0D5C-48DA-93EE-940B74A624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54002" y="6110961"/>
              <a:ext cx="143728" cy="79216"/>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20">
              <a:extLst>
                <a:ext uri="{FF2B5EF4-FFF2-40B4-BE49-F238E27FC236}">
                  <a16:creationId xmlns:a16="http://schemas.microsoft.com/office/drawing/2014/main" id="{69010010-E67A-4065-8312-BE392BB1CB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537993" y="5690234"/>
              <a:ext cx="152120" cy="92743"/>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56">
              <a:extLst>
                <a:ext uri="{FF2B5EF4-FFF2-40B4-BE49-F238E27FC236}">
                  <a16:creationId xmlns:a16="http://schemas.microsoft.com/office/drawing/2014/main" id="{E208343E-229A-4E39-AF3B-DAE8625D5E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39599" y="6052029"/>
              <a:ext cx="152120" cy="85979"/>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37763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76E82C-3061-68D2-562A-4595E2E5391A}"/>
              </a:ext>
            </a:extLst>
          </p:cNvPr>
          <p:cNvSpPr>
            <a:spLocks noGrp="1"/>
          </p:cNvSpPr>
          <p:nvPr>
            <p:ph type="title"/>
          </p:nvPr>
        </p:nvSpPr>
        <p:spPr>
          <a:xfrm>
            <a:off x="1422399" y="510363"/>
            <a:ext cx="9343065" cy="1356537"/>
          </a:xfrm>
        </p:spPr>
        <p:txBody>
          <a:bodyPr>
            <a:normAutofit/>
          </a:bodyPr>
          <a:lstStyle/>
          <a:p>
            <a:pPr algn="ctr"/>
            <a:r>
              <a:rPr lang="en-US" dirty="0"/>
              <a:t>Control</a:t>
            </a:r>
            <a:endParaRPr lang="en-US"/>
          </a:p>
        </p:txBody>
      </p:sp>
      <p:graphicFrame>
        <p:nvGraphicFramePr>
          <p:cNvPr id="5" name="Content Placeholder 2">
            <a:extLst>
              <a:ext uri="{FF2B5EF4-FFF2-40B4-BE49-F238E27FC236}">
                <a16:creationId xmlns:a16="http://schemas.microsoft.com/office/drawing/2014/main" id="{1ECB7217-B30D-C4CC-61B6-C89D890B66FB}"/>
              </a:ext>
            </a:extLst>
          </p:cNvPr>
          <p:cNvGraphicFramePr>
            <a:graphicFrameLocks noGrp="1"/>
          </p:cNvGraphicFramePr>
          <p:nvPr>
            <p:ph idx="1"/>
            <p:extLst>
              <p:ext uri="{D42A27DB-BD31-4B8C-83A1-F6EECF244321}">
                <p14:modId xmlns:p14="http://schemas.microsoft.com/office/powerpoint/2010/main" val="1092506809"/>
              </p:ext>
            </p:extLst>
          </p:nvPr>
        </p:nvGraphicFramePr>
        <p:xfrm>
          <a:off x="571500" y="2372659"/>
          <a:ext cx="11049000" cy="3901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9327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0"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8" name="Rectangle 67">
            <a:extLst>
              <a:ext uri="{FF2B5EF4-FFF2-40B4-BE49-F238E27FC236}">
                <a16:creationId xmlns:a16="http://schemas.microsoft.com/office/drawing/2014/main" id="{C53527CE-0857-4148-A439-03E1284D2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4C350D-27ED-B5E4-4C91-F84DAFAB86C2}"/>
              </a:ext>
            </a:extLst>
          </p:cNvPr>
          <p:cNvSpPr>
            <a:spLocks noGrp="1"/>
          </p:cNvSpPr>
          <p:nvPr>
            <p:ph type="title"/>
          </p:nvPr>
        </p:nvSpPr>
        <p:spPr>
          <a:xfrm>
            <a:off x="1148495" y="5353494"/>
            <a:ext cx="9905999" cy="713860"/>
          </a:xfrm>
        </p:spPr>
        <p:txBody>
          <a:bodyPr vert="horz" lIns="91440" tIns="45720" rIns="91440" bIns="45720" rtlCol="0" anchor="ctr">
            <a:normAutofit/>
          </a:bodyPr>
          <a:lstStyle/>
          <a:p>
            <a:pPr algn="ctr"/>
            <a:r>
              <a:rPr lang="en-US">
                <a:latin typeface="+mj-lt"/>
              </a:rPr>
              <a:t>Torque control loop</a:t>
            </a:r>
          </a:p>
        </p:txBody>
      </p:sp>
      <p:pic>
        <p:nvPicPr>
          <p:cNvPr id="4" name="Content Placeholder 3" descr="Diagram&#10;&#10;Description automatically generated">
            <a:extLst>
              <a:ext uri="{FF2B5EF4-FFF2-40B4-BE49-F238E27FC236}">
                <a16:creationId xmlns:a16="http://schemas.microsoft.com/office/drawing/2014/main" id="{D53EB1E9-5492-69B8-EAD5-C9881C5CB55B}"/>
              </a:ext>
            </a:extLst>
          </p:cNvPr>
          <p:cNvPicPr>
            <a:picLocks noGrp="1" noChangeAspect="1"/>
          </p:cNvPicPr>
          <p:nvPr>
            <p:ph idx="1"/>
          </p:nvPr>
        </p:nvPicPr>
        <p:blipFill>
          <a:blip r:embed="rId3"/>
          <a:stretch>
            <a:fillRect/>
          </a:stretch>
        </p:blipFill>
        <p:spPr>
          <a:xfrm>
            <a:off x="1856676" y="523732"/>
            <a:ext cx="8489635" cy="4457058"/>
          </a:xfrm>
          <a:prstGeom prst="rect">
            <a:avLst/>
          </a:prstGeom>
        </p:spPr>
      </p:pic>
    </p:spTree>
    <p:extLst>
      <p:ext uri="{BB962C8B-B14F-4D97-AF65-F5344CB8AC3E}">
        <p14:creationId xmlns:p14="http://schemas.microsoft.com/office/powerpoint/2010/main" val="2158059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C372-2E6E-9330-E76B-7161021ACF34}"/>
              </a:ext>
            </a:extLst>
          </p:cNvPr>
          <p:cNvSpPr>
            <a:spLocks noGrp="1"/>
          </p:cNvSpPr>
          <p:nvPr>
            <p:ph type="title"/>
          </p:nvPr>
        </p:nvSpPr>
        <p:spPr/>
        <p:txBody>
          <a:bodyPr/>
          <a:lstStyle/>
          <a:p>
            <a:r>
              <a:rPr lang="pt-BR" dirty="0"/>
              <a:t>EPS system control diagram</a:t>
            </a:r>
            <a:endParaRPr lang="en-US" dirty="0"/>
          </a:p>
        </p:txBody>
      </p:sp>
      <p:pic>
        <p:nvPicPr>
          <p:cNvPr id="4" name="Content Placeholder 3">
            <a:extLst>
              <a:ext uri="{FF2B5EF4-FFF2-40B4-BE49-F238E27FC236}">
                <a16:creationId xmlns:a16="http://schemas.microsoft.com/office/drawing/2014/main" id="{2152576C-98DB-1560-57CE-32B67222F572}"/>
              </a:ext>
            </a:extLst>
          </p:cNvPr>
          <p:cNvPicPr>
            <a:picLocks noGrp="1" noChangeAspect="1"/>
          </p:cNvPicPr>
          <p:nvPr>
            <p:ph idx="1"/>
          </p:nvPr>
        </p:nvPicPr>
        <p:blipFill>
          <a:blip r:embed="rId3"/>
          <a:stretch>
            <a:fillRect/>
          </a:stretch>
        </p:blipFill>
        <p:spPr>
          <a:xfrm>
            <a:off x="2915186" y="2080566"/>
            <a:ext cx="5944115" cy="3939881"/>
          </a:xfrm>
          <a:prstGeom prst="rect">
            <a:avLst/>
          </a:prstGeom>
          <a:ln>
            <a:solidFill>
              <a:schemeClr val="tx1"/>
            </a:solidFill>
          </a:ln>
        </p:spPr>
      </p:pic>
    </p:spTree>
    <p:extLst>
      <p:ext uri="{BB962C8B-B14F-4D97-AF65-F5344CB8AC3E}">
        <p14:creationId xmlns:p14="http://schemas.microsoft.com/office/powerpoint/2010/main" val="3645772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C372-2E6E-9330-E76B-7161021ACF34}"/>
              </a:ext>
            </a:extLst>
          </p:cNvPr>
          <p:cNvSpPr>
            <a:spLocks noGrp="1"/>
          </p:cNvSpPr>
          <p:nvPr>
            <p:ph type="title"/>
          </p:nvPr>
        </p:nvSpPr>
        <p:spPr/>
        <p:txBody>
          <a:bodyPr/>
          <a:lstStyle/>
          <a:p>
            <a:r>
              <a:rPr lang="pt-BR" dirty="0"/>
              <a:t>EPS system control diagram</a:t>
            </a:r>
            <a:endParaRPr lang="en-US" dirty="0"/>
          </a:p>
        </p:txBody>
      </p:sp>
      <p:pic>
        <p:nvPicPr>
          <p:cNvPr id="12" name="Content Placeholder 11">
            <a:extLst>
              <a:ext uri="{FF2B5EF4-FFF2-40B4-BE49-F238E27FC236}">
                <a16:creationId xmlns:a16="http://schemas.microsoft.com/office/drawing/2014/main" id="{83CD9D6B-6EB0-23D8-BC5A-9A4954ACBD43}"/>
              </a:ext>
            </a:extLst>
          </p:cNvPr>
          <p:cNvPicPr>
            <a:picLocks noGrp="1" noChangeAspect="1"/>
          </p:cNvPicPr>
          <p:nvPr>
            <p:ph idx="1"/>
          </p:nvPr>
        </p:nvPicPr>
        <p:blipFill>
          <a:blip r:embed="rId3"/>
          <a:stretch>
            <a:fillRect/>
          </a:stretch>
        </p:blipFill>
        <p:spPr>
          <a:xfrm>
            <a:off x="1896148" y="1874838"/>
            <a:ext cx="7982191" cy="4351337"/>
          </a:xfrm>
        </p:spPr>
      </p:pic>
    </p:spTree>
    <p:extLst>
      <p:ext uri="{BB962C8B-B14F-4D97-AF65-F5344CB8AC3E}">
        <p14:creationId xmlns:p14="http://schemas.microsoft.com/office/powerpoint/2010/main" val="47234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37F784-9874-998E-9059-AC4E8E520118}"/>
              </a:ext>
            </a:extLst>
          </p:cNvPr>
          <p:cNvSpPr>
            <a:spLocks noGrp="1"/>
          </p:cNvSpPr>
          <p:nvPr>
            <p:ph type="title"/>
          </p:nvPr>
        </p:nvSpPr>
        <p:spPr/>
        <p:txBody>
          <a:bodyPr vert="horz" lIns="91440" tIns="45720" rIns="91440" bIns="45720" rtlCol="0" anchor="ctr">
            <a:normAutofit/>
          </a:bodyPr>
          <a:lstStyle/>
          <a:p>
            <a:pPr algn="ctr">
              <a:lnSpc>
                <a:spcPct val="90000"/>
              </a:lnSpc>
            </a:pPr>
            <a:r>
              <a:rPr lang="en-US" sz="3100">
                <a:latin typeface="+mn-lt"/>
              </a:rPr>
              <a:t>Mechanics and steering dynamics in EPS system</a:t>
            </a:r>
          </a:p>
        </p:txBody>
      </p:sp>
      <p:sp>
        <p:nvSpPr>
          <p:cNvPr id="8" name="Content Placeholder 7">
            <a:extLst>
              <a:ext uri="{FF2B5EF4-FFF2-40B4-BE49-F238E27FC236}">
                <a16:creationId xmlns:a16="http://schemas.microsoft.com/office/drawing/2014/main" id="{E313527C-2A6A-D740-D805-E618DB5142A2}"/>
              </a:ext>
            </a:extLst>
          </p:cNvPr>
          <p:cNvSpPr>
            <a:spLocks noGrp="1"/>
          </p:cNvSpPr>
          <p:nvPr>
            <p:ph idx="1"/>
          </p:nvPr>
        </p:nvSpPr>
        <p:spPr/>
        <p:txBody>
          <a:bodyPr>
            <a:normAutofit/>
          </a:bodyPr>
          <a:lstStyle/>
          <a:p>
            <a:r>
              <a:rPr lang="en-US" dirty="0"/>
              <a:t>Steering wheel</a:t>
            </a:r>
          </a:p>
          <a:p>
            <a:r>
              <a:rPr lang="en-US" dirty="0"/>
              <a:t>Kinematic Steering Ratio</a:t>
            </a:r>
          </a:p>
          <a:p>
            <a:r>
              <a:rPr lang="en-US" dirty="0"/>
              <a:t>Rack-and-pinion mechanism</a:t>
            </a:r>
          </a:p>
          <a:p>
            <a:pPr lvl="1"/>
            <a:r>
              <a:rPr lang="en-US" dirty="0"/>
              <a:t>- Reduction Gear Box</a:t>
            </a:r>
          </a:p>
          <a:p>
            <a:r>
              <a:rPr lang="en-US" dirty="0"/>
              <a:t>Schematics of trapezoidal steering Mechanism</a:t>
            </a:r>
          </a:p>
          <a:p>
            <a:r>
              <a:rPr lang="en-US" dirty="0"/>
              <a:t>Gear ratio steering system</a:t>
            </a:r>
          </a:p>
          <a:p>
            <a:endParaRPr lang="en-US" dirty="0"/>
          </a:p>
        </p:txBody>
      </p:sp>
    </p:spTree>
    <p:extLst>
      <p:ext uri="{BB962C8B-B14F-4D97-AF65-F5344CB8AC3E}">
        <p14:creationId xmlns:p14="http://schemas.microsoft.com/office/powerpoint/2010/main" val="690636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830AD-702A-CCF3-CA59-9DB1392385A5}"/>
              </a:ext>
            </a:extLst>
          </p:cNvPr>
          <p:cNvSpPr>
            <a:spLocks noGrp="1"/>
          </p:cNvSpPr>
          <p:nvPr>
            <p:ph type="title"/>
          </p:nvPr>
        </p:nvSpPr>
        <p:spPr/>
        <p:txBody>
          <a:bodyPr/>
          <a:lstStyle/>
          <a:p>
            <a:r>
              <a:rPr lang="en-US" dirty="0"/>
              <a:t>Steering Wheel</a:t>
            </a:r>
          </a:p>
        </p:txBody>
      </p:sp>
      <p:pic>
        <p:nvPicPr>
          <p:cNvPr id="4" name="Content Placeholder 3">
            <a:extLst>
              <a:ext uri="{FF2B5EF4-FFF2-40B4-BE49-F238E27FC236}">
                <a16:creationId xmlns:a16="http://schemas.microsoft.com/office/drawing/2014/main" id="{4B572A59-48F2-801F-5399-14A14B55A23C}"/>
              </a:ext>
            </a:extLst>
          </p:cNvPr>
          <p:cNvPicPr>
            <a:picLocks noGrp="1" noChangeAspect="1"/>
          </p:cNvPicPr>
          <p:nvPr>
            <p:ph idx="1"/>
          </p:nvPr>
        </p:nvPicPr>
        <p:blipFill>
          <a:blip r:embed="rId3"/>
          <a:stretch>
            <a:fillRect/>
          </a:stretch>
        </p:blipFill>
        <p:spPr>
          <a:xfrm>
            <a:off x="1885906" y="1874838"/>
            <a:ext cx="8002676" cy="4351337"/>
          </a:xfrm>
          <a:prstGeom prst="rect">
            <a:avLst/>
          </a:prstGeom>
        </p:spPr>
      </p:pic>
    </p:spTree>
    <p:extLst>
      <p:ext uri="{BB962C8B-B14F-4D97-AF65-F5344CB8AC3E}">
        <p14:creationId xmlns:p14="http://schemas.microsoft.com/office/powerpoint/2010/main" val="910090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2"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70" name="Rectangle 69">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129148-86B9-8D04-9953-DD0231D3E50B}"/>
              </a:ext>
            </a:extLst>
          </p:cNvPr>
          <p:cNvSpPr>
            <a:spLocks noGrp="1"/>
          </p:cNvSpPr>
          <p:nvPr>
            <p:ph type="title"/>
          </p:nvPr>
        </p:nvSpPr>
        <p:spPr>
          <a:xfrm>
            <a:off x="1185735" y="5402353"/>
            <a:ext cx="9816946" cy="945271"/>
          </a:xfrm>
        </p:spPr>
        <p:txBody>
          <a:bodyPr vert="horz" lIns="91440" tIns="45720" rIns="91440" bIns="45720" rtlCol="0" anchor="ctr">
            <a:normAutofit/>
          </a:bodyPr>
          <a:lstStyle/>
          <a:p>
            <a:pPr algn="ctr"/>
            <a:r>
              <a:rPr lang="en-US" dirty="0"/>
              <a:t>Kinematic Steering Ratio</a:t>
            </a:r>
          </a:p>
        </p:txBody>
      </p:sp>
      <p:pic>
        <p:nvPicPr>
          <p:cNvPr id="6" name="Picture 5" descr="Diagram, engineering drawing&#10;&#10;Description automatically generated">
            <a:extLst>
              <a:ext uri="{FF2B5EF4-FFF2-40B4-BE49-F238E27FC236}">
                <a16:creationId xmlns:a16="http://schemas.microsoft.com/office/drawing/2014/main" id="{07E90CCB-5262-4CA0-A168-F63FC8950CDB}"/>
              </a:ext>
            </a:extLst>
          </p:cNvPr>
          <p:cNvPicPr>
            <a:picLocks noChangeAspect="1"/>
          </p:cNvPicPr>
          <p:nvPr/>
        </p:nvPicPr>
        <p:blipFill>
          <a:blip r:embed="rId3"/>
          <a:stretch>
            <a:fillRect/>
          </a:stretch>
        </p:blipFill>
        <p:spPr>
          <a:xfrm>
            <a:off x="482096" y="937109"/>
            <a:ext cx="2781238" cy="2760379"/>
          </a:xfrm>
          <a:prstGeom prst="rect">
            <a:avLst/>
          </a:prstGeom>
        </p:spPr>
      </p:pic>
      <p:pic>
        <p:nvPicPr>
          <p:cNvPr id="5" name="Content Placeholder 4" descr="Text&#10;&#10;Description automatically generated">
            <a:extLst>
              <a:ext uri="{FF2B5EF4-FFF2-40B4-BE49-F238E27FC236}">
                <a16:creationId xmlns:a16="http://schemas.microsoft.com/office/drawing/2014/main" id="{76400219-BE3F-FB85-1A45-222C37628634}"/>
              </a:ext>
            </a:extLst>
          </p:cNvPr>
          <p:cNvPicPr>
            <a:picLocks noGrp="1" noChangeAspect="1"/>
          </p:cNvPicPr>
          <p:nvPr>
            <p:ph idx="1"/>
          </p:nvPr>
        </p:nvPicPr>
        <p:blipFill>
          <a:blip r:embed="rId4"/>
          <a:stretch>
            <a:fillRect/>
          </a:stretch>
        </p:blipFill>
        <p:spPr>
          <a:xfrm>
            <a:off x="3645365" y="1220574"/>
            <a:ext cx="8453087" cy="2282334"/>
          </a:xfrm>
          <a:prstGeom prst="rect">
            <a:avLst/>
          </a:prstGeom>
        </p:spPr>
      </p:pic>
      <p:grpSp>
        <p:nvGrpSpPr>
          <p:cNvPr id="72" name="Group 71">
            <a:extLst>
              <a:ext uri="{FF2B5EF4-FFF2-40B4-BE49-F238E27FC236}">
                <a16:creationId xmlns:a16="http://schemas.microsoft.com/office/drawing/2014/main" id="{8FC2AAAA-3320-45C6-B519-EDA7419660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33" y="4593705"/>
            <a:ext cx="12160237" cy="589633"/>
            <a:chOff x="31734" y="4593705"/>
            <a:chExt cx="12211614" cy="589633"/>
          </a:xfrm>
        </p:grpSpPr>
        <p:sp>
          <p:nvSpPr>
            <p:cNvPr id="73" name="Freeform 6">
              <a:extLst>
                <a:ext uri="{FF2B5EF4-FFF2-40B4-BE49-F238E27FC236}">
                  <a16:creationId xmlns:a16="http://schemas.microsoft.com/office/drawing/2014/main" id="{C0461191-24F1-4F93-9F02-3A7569159D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2866" y="501768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05">
              <a:extLst>
                <a:ext uri="{FF2B5EF4-FFF2-40B4-BE49-F238E27FC236}">
                  <a16:creationId xmlns:a16="http://schemas.microsoft.com/office/drawing/2014/main" id="{647E3387-CFC9-4C36-A79D-939BC578F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04720" y="4643385"/>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06">
              <a:extLst>
                <a:ext uri="{FF2B5EF4-FFF2-40B4-BE49-F238E27FC236}">
                  <a16:creationId xmlns:a16="http://schemas.microsoft.com/office/drawing/2014/main" id="{D2878C78-786C-4185-95DB-51B633DDBB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0691" y="460092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07">
              <a:extLst>
                <a:ext uri="{FF2B5EF4-FFF2-40B4-BE49-F238E27FC236}">
                  <a16:creationId xmlns:a16="http://schemas.microsoft.com/office/drawing/2014/main" id="{8828D5AD-323B-4750-A953-44E8C61FEA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98566" y="467762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08">
              <a:extLst>
                <a:ext uri="{FF2B5EF4-FFF2-40B4-BE49-F238E27FC236}">
                  <a16:creationId xmlns:a16="http://schemas.microsoft.com/office/drawing/2014/main" id="{4BA20396-483D-478A-A01F-741A3B3E78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3918" y="461316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09">
              <a:extLst>
                <a:ext uri="{FF2B5EF4-FFF2-40B4-BE49-F238E27FC236}">
                  <a16:creationId xmlns:a16="http://schemas.microsoft.com/office/drawing/2014/main" id="{13E2350F-1CAC-4607-AECF-1E0F5BAC14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65993" y="461643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10">
              <a:extLst>
                <a:ext uri="{FF2B5EF4-FFF2-40B4-BE49-F238E27FC236}">
                  <a16:creationId xmlns:a16="http://schemas.microsoft.com/office/drawing/2014/main" id="{720523B9-96EA-403E-82F6-0E83F24553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4969" y="461817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11">
              <a:extLst>
                <a:ext uri="{FF2B5EF4-FFF2-40B4-BE49-F238E27FC236}">
                  <a16:creationId xmlns:a16="http://schemas.microsoft.com/office/drawing/2014/main" id="{A95DEB16-3E2C-4BF9-8EE9-8E3F574B98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07232" y="462867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12">
              <a:extLst>
                <a:ext uri="{FF2B5EF4-FFF2-40B4-BE49-F238E27FC236}">
                  <a16:creationId xmlns:a16="http://schemas.microsoft.com/office/drawing/2014/main" id="{AA2E0BA7-F0E4-40AA-9B35-12E83B30B5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65785" y="462698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22">
              <a:extLst>
                <a:ext uri="{FF2B5EF4-FFF2-40B4-BE49-F238E27FC236}">
                  <a16:creationId xmlns:a16="http://schemas.microsoft.com/office/drawing/2014/main" id="{B8082459-F7E7-47A5-8276-B27DE8C301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2383" y="49183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23">
              <a:extLst>
                <a:ext uri="{FF2B5EF4-FFF2-40B4-BE49-F238E27FC236}">
                  <a16:creationId xmlns:a16="http://schemas.microsoft.com/office/drawing/2014/main" id="{6F19D410-1387-46D2-931C-9AF30DF7A0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2237" y="4906149"/>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30">
              <a:extLst>
                <a:ext uri="{FF2B5EF4-FFF2-40B4-BE49-F238E27FC236}">
                  <a16:creationId xmlns:a16="http://schemas.microsoft.com/office/drawing/2014/main" id="{EA4DF18E-30B5-4091-AB32-CF51DFC8D6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67876" y="4884630"/>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31">
              <a:extLst>
                <a:ext uri="{FF2B5EF4-FFF2-40B4-BE49-F238E27FC236}">
                  <a16:creationId xmlns:a16="http://schemas.microsoft.com/office/drawing/2014/main" id="{36289BD7-CCB4-43B7-AAE0-6B8FBE4CF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3018" y="4915533"/>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32">
              <a:extLst>
                <a:ext uri="{FF2B5EF4-FFF2-40B4-BE49-F238E27FC236}">
                  <a16:creationId xmlns:a16="http://schemas.microsoft.com/office/drawing/2014/main" id="{DAB2C40C-5E10-478A-BCDE-FC2F52109E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0494" y="495695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34">
              <a:extLst>
                <a:ext uri="{FF2B5EF4-FFF2-40B4-BE49-F238E27FC236}">
                  <a16:creationId xmlns:a16="http://schemas.microsoft.com/office/drawing/2014/main" id="{7A892338-8ED9-4DE0-A75A-BF19A9A5DE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76791" y="496292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35">
              <a:extLst>
                <a:ext uri="{FF2B5EF4-FFF2-40B4-BE49-F238E27FC236}">
                  <a16:creationId xmlns:a16="http://schemas.microsoft.com/office/drawing/2014/main" id="{7BB8150C-C46D-4281-8C03-8395775B08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8831" y="486901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41">
              <a:extLst>
                <a:ext uri="{FF2B5EF4-FFF2-40B4-BE49-F238E27FC236}">
                  <a16:creationId xmlns:a16="http://schemas.microsoft.com/office/drawing/2014/main" id="{2CE23BC4-B0AA-44E5-A617-E0040C6591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77721" y="4943427"/>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91">
              <a:extLst>
                <a:ext uri="{FF2B5EF4-FFF2-40B4-BE49-F238E27FC236}">
                  <a16:creationId xmlns:a16="http://schemas.microsoft.com/office/drawing/2014/main" id="{C81B95E2-C643-4757-8050-BF8EF162A6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99219" y="467638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92">
              <a:extLst>
                <a:ext uri="{FF2B5EF4-FFF2-40B4-BE49-F238E27FC236}">
                  <a16:creationId xmlns:a16="http://schemas.microsoft.com/office/drawing/2014/main" id="{B5B17008-DC4B-41DC-8EB3-8BAC57EC4D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3340" y="461316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93">
              <a:extLst>
                <a:ext uri="{FF2B5EF4-FFF2-40B4-BE49-F238E27FC236}">
                  <a16:creationId xmlns:a16="http://schemas.microsoft.com/office/drawing/2014/main" id="{EC702AA8-E28A-4727-B8F6-EA0B0D6633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25078" y="4635721"/>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94">
              <a:extLst>
                <a:ext uri="{FF2B5EF4-FFF2-40B4-BE49-F238E27FC236}">
                  <a16:creationId xmlns:a16="http://schemas.microsoft.com/office/drawing/2014/main" id="{17DB10F5-3A7F-41CA-96F1-9BB1F93FDE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55785" y="472181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95">
              <a:extLst>
                <a:ext uri="{FF2B5EF4-FFF2-40B4-BE49-F238E27FC236}">
                  <a16:creationId xmlns:a16="http://schemas.microsoft.com/office/drawing/2014/main" id="{566E109F-8C79-4415-993C-B525C1CFFB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38154" y="466591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96">
              <a:extLst>
                <a:ext uri="{FF2B5EF4-FFF2-40B4-BE49-F238E27FC236}">
                  <a16:creationId xmlns:a16="http://schemas.microsoft.com/office/drawing/2014/main" id="{149474EF-211A-4D61-88FD-359A46161D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56561" y="467244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97">
              <a:extLst>
                <a:ext uri="{FF2B5EF4-FFF2-40B4-BE49-F238E27FC236}">
                  <a16:creationId xmlns:a16="http://schemas.microsoft.com/office/drawing/2014/main" id="{5F4BE1D2-FA48-405F-B386-2662223F62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24916" y="4694049"/>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98">
              <a:extLst>
                <a:ext uri="{FF2B5EF4-FFF2-40B4-BE49-F238E27FC236}">
                  <a16:creationId xmlns:a16="http://schemas.microsoft.com/office/drawing/2014/main" id="{D4B247B0-AA3B-4EFA-8B58-259EEE7D05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14471" y="4696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99">
              <a:extLst>
                <a:ext uri="{FF2B5EF4-FFF2-40B4-BE49-F238E27FC236}">
                  <a16:creationId xmlns:a16="http://schemas.microsoft.com/office/drawing/2014/main" id="{0A4A8E3E-9B23-487D-A3E4-AECF6C6041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74930" y="4695987"/>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00">
              <a:extLst>
                <a:ext uri="{FF2B5EF4-FFF2-40B4-BE49-F238E27FC236}">
                  <a16:creationId xmlns:a16="http://schemas.microsoft.com/office/drawing/2014/main" id="{C99F5486-8114-4644-9E49-BC52B4962D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77354" y="467488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01">
              <a:extLst>
                <a:ext uri="{FF2B5EF4-FFF2-40B4-BE49-F238E27FC236}">
                  <a16:creationId xmlns:a16="http://schemas.microsoft.com/office/drawing/2014/main" id="{B8C092FE-6E48-4672-BC3B-47C0994B0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74567" y="468141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02">
              <a:extLst>
                <a:ext uri="{FF2B5EF4-FFF2-40B4-BE49-F238E27FC236}">
                  <a16:creationId xmlns:a16="http://schemas.microsoft.com/office/drawing/2014/main" id="{D30F8245-62F2-4C99-BB58-02D6D72AB1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23976" y="4705003"/>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03">
              <a:extLst>
                <a:ext uri="{FF2B5EF4-FFF2-40B4-BE49-F238E27FC236}">
                  <a16:creationId xmlns:a16="http://schemas.microsoft.com/office/drawing/2014/main" id="{491D8A6C-874C-453C-A072-9D57207D39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14632" y="473370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04">
              <a:extLst>
                <a:ext uri="{FF2B5EF4-FFF2-40B4-BE49-F238E27FC236}">
                  <a16:creationId xmlns:a16="http://schemas.microsoft.com/office/drawing/2014/main" id="{84286354-D3E3-41D5-96A6-8183481914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3918" y="469039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13">
              <a:extLst>
                <a:ext uri="{FF2B5EF4-FFF2-40B4-BE49-F238E27FC236}">
                  <a16:creationId xmlns:a16="http://schemas.microsoft.com/office/drawing/2014/main" id="{F113CDFD-9A63-479C-A846-77687BAF0C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2139" y="473609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14">
              <a:extLst>
                <a:ext uri="{FF2B5EF4-FFF2-40B4-BE49-F238E27FC236}">
                  <a16:creationId xmlns:a16="http://schemas.microsoft.com/office/drawing/2014/main" id="{7772F333-FB87-43A1-A3E6-3F20FFF0F1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18593" y="473609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15">
              <a:extLst>
                <a:ext uri="{FF2B5EF4-FFF2-40B4-BE49-F238E27FC236}">
                  <a16:creationId xmlns:a16="http://schemas.microsoft.com/office/drawing/2014/main" id="{7C0A9DC1-0463-467F-A613-32FF2AB2E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1447" y="474180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17">
              <a:extLst>
                <a:ext uri="{FF2B5EF4-FFF2-40B4-BE49-F238E27FC236}">
                  <a16:creationId xmlns:a16="http://schemas.microsoft.com/office/drawing/2014/main" id="{A6A2784A-9AA4-49CF-8F46-E93C97D9EA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76684" y="4754045"/>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18">
              <a:extLst>
                <a:ext uri="{FF2B5EF4-FFF2-40B4-BE49-F238E27FC236}">
                  <a16:creationId xmlns:a16="http://schemas.microsoft.com/office/drawing/2014/main" id="{BC9997F6-3D93-4FAA-B608-2BF9C70107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8" y="475730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19">
              <a:extLst>
                <a:ext uri="{FF2B5EF4-FFF2-40B4-BE49-F238E27FC236}">
                  <a16:creationId xmlns:a16="http://schemas.microsoft.com/office/drawing/2014/main" id="{DC2EF84C-B519-485A-82F0-198ED62A05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4193" y="4698033"/>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20">
              <a:extLst>
                <a:ext uri="{FF2B5EF4-FFF2-40B4-BE49-F238E27FC236}">
                  <a16:creationId xmlns:a16="http://schemas.microsoft.com/office/drawing/2014/main" id="{BDB9DC46-CFA0-4B54-A026-4A18BED395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2857" y="4999992"/>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21">
              <a:extLst>
                <a:ext uri="{FF2B5EF4-FFF2-40B4-BE49-F238E27FC236}">
                  <a16:creationId xmlns:a16="http://schemas.microsoft.com/office/drawing/2014/main" id="{86614BEE-B27B-4E12-860D-A4A311855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37067" y="5010983"/>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25">
              <a:extLst>
                <a:ext uri="{FF2B5EF4-FFF2-40B4-BE49-F238E27FC236}">
                  <a16:creationId xmlns:a16="http://schemas.microsoft.com/office/drawing/2014/main" id="{C3AA3BD2-4B90-4009-9AEF-523CD6097A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4022" y="498908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26">
              <a:extLst>
                <a:ext uri="{FF2B5EF4-FFF2-40B4-BE49-F238E27FC236}">
                  <a16:creationId xmlns:a16="http://schemas.microsoft.com/office/drawing/2014/main" id="{17E0D1C9-9085-42E2-A7D5-AFE4E8143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0834" y="5000923"/>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27">
              <a:extLst>
                <a:ext uri="{FF2B5EF4-FFF2-40B4-BE49-F238E27FC236}">
                  <a16:creationId xmlns:a16="http://schemas.microsoft.com/office/drawing/2014/main" id="{1E6F70D7-1EF4-4963-AA44-9E69E204ED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25618" y="5000922"/>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28">
              <a:extLst>
                <a:ext uri="{FF2B5EF4-FFF2-40B4-BE49-F238E27FC236}">
                  <a16:creationId xmlns:a16="http://schemas.microsoft.com/office/drawing/2014/main" id="{BC10A3D0-5701-4F5C-AA52-80B5EF5C2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2808" y="5004185"/>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29">
              <a:extLst>
                <a:ext uri="{FF2B5EF4-FFF2-40B4-BE49-F238E27FC236}">
                  <a16:creationId xmlns:a16="http://schemas.microsoft.com/office/drawing/2014/main" id="{3B20264E-BA61-487E-8D88-337EE841C9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0604" y="5004185"/>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33">
              <a:extLst>
                <a:ext uri="{FF2B5EF4-FFF2-40B4-BE49-F238E27FC236}">
                  <a16:creationId xmlns:a16="http://schemas.microsoft.com/office/drawing/2014/main" id="{3322FBB4-6B22-4E63-9CC8-04663BBF30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07420" y="501316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36">
              <a:extLst>
                <a:ext uri="{FF2B5EF4-FFF2-40B4-BE49-F238E27FC236}">
                  <a16:creationId xmlns:a16="http://schemas.microsoft.com/office/drawing/2014/main" id="{7A117676-0DC5-4BD8-8CE6-E08E066FA3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68517" y="502502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37">
              <a:extLst>
                <a:ext uri="{FF2B5EF4-FFF2-40B4-BE49-F238E27FC236}">
                  <a16:creationId xmlns:a16="http://schemas.microsoft.com/office/drawing/2014/main" id="{77D55ADC-16B9-4A44-8D85-7D7DA15A8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43461" y="4997715"/>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38">
              <a:extLst>
                <a:ext uri="{FF2B5EF4-FFF2-40B4-BE49-F238E27FC236}">
                  <a16:creationId xmlns:a16="http://schemas.microsoft.com/office/drawing/2014/main" id="{FF9BC36F-D6E8-40D5-9402-5BA4411F83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16079" y="5031116"/>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39">
              <a:extLst>
                <a:ext uri="{FF2B5EF4-FFF2-40B4-BE49-F238E27FC236}">
                  <a16:creationId xmlns:a16="http://schemas.microsoft.com/office/drawing/2014/main" id="{7584B240-17A2-48DA-85C8-341F66C4F5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7" y="5037643"/>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40">
              <a:extLst>
                <a:ext uri="{FF2B5EF4-FFF2-40B4-BE49-F238E27FC236}">
                  <a16:creationId xmlns:a16="http://schemas.microsoft.com/office/drawing/2014/main" id="{0219C4FC-2CB5-427F-9F33-A5834892D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38923" y="4976049"/>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42">
              <a:extLst>
                <a:ext uri="{FF2B5EF4-FFF2-40B4-BE49-F238E27FC236}">
                  <a16:creationId xmlns:a16="http://schemas.microsoft.com/office/drawing/2014/main" id="{5FBF0933-FF5E-4321-8D3C-7413462845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6179" y="5067836"/>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43">
              <a:extLst>
                <a:ext uri="{FF2B5EF4-FFF2-40B4-BE49-F238E27FC236}">
                  <a16:creationId xmlns:a16="http://schemas.microsoft.com/office/drawing/2014/main" id="{2E6D589C-D9A5-4C27-BC99-0C87091255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4845" y="5028293"/>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44">
              <a:extLst>
                <a:ext uri="{FF2B5EF4-FFF2-40B4-BE49-F238E27FC236}">
                  <a16:creationId xmlns:a16="http://schemas.microsoft.com/office/drawing/2014/main" id="{3AAE79CE-A9F5-4091-9EDD-9AF18D24CE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1757" y="5067836"/>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45">
              <a:extLst>
                <a:ext uri="{FF2B5EF4-FFF2-40B4-BE49-F238E27FC236}">
                  <a16:creationId xmlns:a16="http://schemas.microsoft.com/office/drawing/2014/main" id="{CE22994F-D03D-486A-94FA-E2E9600B93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1778" y="5073549"/>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8">
              <a:extLst>
                <a:ext uri="{FF2B5EF4-FFF2-40B4-BE49-F238E27FC236}">
                  <a16:creationId xmlns:a16="http://schemas.microsoft.com/office/drawing/2014/main" id="{56F69BEC-67A6-49BE-A79B-DEA26A0E3E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7269" y="5031524"/>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8">
              <a:extLst>
                <a:ext uri="{FF2B5EF4-FFF2-40B4-BE49-F238E27FC236}">
                  <a16:creationId xmlns:a16="http://schemas.microsoft.com/office/drawing/2014/main" id="{88D8A28F-787E-49C5-9C34-A450059331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018" y="45937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06">
              <a:extLst>
                <a:ext uri="{FF2B5EF4-FFF2-40B4-BE49-F238E27FC236}">
                  <a16:creationId xmlns:a16="http://schemas.microsoft.com/office/drawing/2014/main" id="{B53BF6C7-F3D6-4D39-982E-0DFCD2986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734" y="492543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20">
              <a:extLst>
                <a:ext uri="{FF2B5EF4-FFF2-40B4-BE49-F238E27FC236}">
                  <a16:creationId xmlns:a16="http://schemas.microsoft.com/office/drawing/2014/main" id="{F3A1BAD8-46B2-4396-90A4-64A57678D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37647" y="4747516"/>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20">
              <a:extLst>
                <a:ext uri="{FF2B5EF4-FFF2-40B4-BE49-F238E27FC236}">
                  <a16:creationId xmlns:a16="http://schemas.microsoft.com/office/drawing/2014/main" id="{F125F85A-F814-477D-8262-DFECF4A837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19407" y="470263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53C51890-08DF-4F68-9B7D-A45FCB585C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28670" y="498209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37">
              <a:extLst>
                <a:ext uri="{FF2B5EF4-FFF2-40B4-BE49-F238E27FC236}">
                  <a16:creationId xmlns:a16="http://schemas.microsoft.com/office/drawing/2014/main" id="{EB408F99-70FB-45E9-88B0-2853508081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56267" y="471446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6">
              <a:extLst>
                <a:ext uri="{FF2B5EF4-FFF2-40B4-BE49-F238E27FC236}">
                  <a16:creationId xmlns:a16="http://schemas.microsoft.com/office/drawing/2014/main" id="{76738844-B284-4A1A-9BB9-1C78E5437B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3488" y="4941818"/>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05">
              <a:extLst>
                <a:ext uri="{FF2B5EF4-FFF2-40B4-BE49-F238E27FC236}">
                  <a16:creationId xmlns:a16="http://schemas.microsoft.com/office/drawing/2014/main" id="{78AF8CED-F114-4A7F-9EAA-D7737BCE3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78638" y="4747151"/>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06">
              <a:extLst>
                <a:ext uri="{FF2B5EF4-FFF2-40B4-BE49-F238E27FC236}">
                  <a16:creationId xmlns:a16="http://schemas.microsoft.com/office/drawing/2014/main" id="{81F4134F-0B75-4813-893C-1EFF16A2F6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0164" y="470173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07">
              <a:extLst>
                <a:ext uri="{FF2B5EF4-FFF2-40B4-BE49-F238E27FC236}">
                  <a16:creationId xmlns:a16="http://schemas.microsoft.com/office/drawing/2014/main" id="{407BA83B-BDC4-46FA-A643-0A46519ACB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58039" y="4778441"/>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08">
              <a:extLst>
                <a:ext uri="{FF2B5EF4-FFF2-40B4-BE49-F238E27FC236}">
                  <a16:creationId xmlns:a16="http://schemas.microsoft.com/office/drawing/2014/main" id="{F0C37DE0-0363-410F-A6E2-30007F3EC9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3391" y="4713978"/>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09">
              <a:extLst>
                <a:ext uri="{FF2B5EF4-FFF2-40B4-BE49-F238E27FC236}">
                  <a16:creationId xmlns:a16="http://schemas.microsoft.com/office/drawing/2014/main" id="{E6F9E65F-176D-43BE-87C4-FBC65C1CD5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34906" y="4746624"/>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10">
              <a:extLst>
                <a:ext uri="{FF2B5EF4-FFF2-40B4-BE49-F238E27FC236}">
                  <a16:creationId xmlns:a16="http://schemas.microsoft.com/office/drawing/2014/main" id="{4EAB9AD4-661B-47AE-B073-C1A9F8BE54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1575" y="471899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11">
              <a:extLst>
                <a:ext uri="{FF2B5EF4-FFF2-40B4-BE49-F238E27FC236}">
                  <a16:creationId xmlns:a16="http://schemas.microsoft.com/office/drawing/2014/main" id="{DBBC46DC-42BB-4694-9526-8BA6485717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66705" y="4729484"/>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12">
              <a:extLst>
                <a:ext uri="{FF2B5EF4-FFF2-40B4-BE49-F238E27FC236}">
                  <a16:creationId xmlns:a16="http://schemas.microsoft.com/office/drawing/2014/main" id="{54395EF3-155B-4EFF-B95A-F92A74FC0D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1876" y="471724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22">
              <a:extLst>
                <a:ext uri="{FF2B5EF4-FFF2-40B4-BE49-F238E27FC236}">
                  <a16:creationId xmlns:a16="http://schemas.microsoft.com/office/drawing/2014/main" id="{66171B31-CAD6-482C-A77B-42135D408C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1861" y="5031524"/>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30">
              <a:extLst>
                <a:ext uri="{FF2B5EF4-FFF2-40B4-BE49-F238E27FC236}">
                  <a16:creationId xmlns:a16="http://schemas.microsoft.com/office/drawing/2014/main" id="{CF2FFA42-E251-47CD-9B07-E14AB17162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0053" y="503478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31">
              <a:extLst>
                <a:ext uri="{FF2B5EF4-FFF2-40B4-BE49-F238E27FC236}">
                  <a16:creationId xmlns:a16="http://schemas.microsoft.com/office/drawing/2014/main" id="{E0179420-5731-458F-B4C1-F9643AD305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3480" y="5018058"/>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32">
              <a:extLst>
                <a:ext uri="{FF2B5EF4-FFF2-40B4-BE49-F238E27FC236}">
                  <a16:creationId xmlns:a16="http://schemas.microsoft.com/office/drawing/2014/main" id="{CAC9BD3C-759D-4A6C-BE6A-DE195B7FD1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39967" y="505776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34">
              <a:extLst>
                <a:ext uri="{FF2B5EF4-FFF2-40B4-BE49-F238E27FC236}">
                  <a16:creationId xmlns:a16="http://schemas.microsoft.com/office/drawing/2014/main" id="{821D69E2-9C40-4B03-BD90-461F86EA53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36264" y="5063734"/>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35">
              <a:extLst>
                <a:ext uri="{FF2B5EF4-FFF2-40B4-BE49-F238E27FC236}">
                  <a16:creationId xmlns:a16="http://schemas.microsoft.com/office/drawing/2014/main" id="{14A067AA-4049-4252-955A-09AB6E163F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7411" y="5036412"/>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41">
              <a:extLst>
                <a:ext uri="{FF2B5EF4-FFF2-40B4-BE49-F238E27FC236}">
                  <a16:creationId xmlns:a16="http://schemas.microsoft.com/office/drawing/2014/main" id="{D492653B-CD03-487E-817C-C7ABD08ED0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64771" y="502013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91">
              <a:extLst>
                <a:ext uri="{FF2B5EF4-FFF2-40B4-BE49-F238E27FC236}">
                  <a16:creationId xmlns:a16="http://schemas.microsoft.com/office/drawing/2014/main" id="{A8A7DA15-ECD2-40DC-B47A-8DFEF86625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58692" y="4777197"/>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92">
              <a:extLst>
                <a:ext uri="{FF2B5EF4-FFF2-40B4-BE49-F238E27FC236}">
                  <a16:creationId xmlns:a16="http://schemas.microsoft.com/office/drawing/2014/main" id="{5270AE32-C036-4ABA-A28A-8BDF16A345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2813" y="4713977"/>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93">
              <a:extLst>
                <a:ext uri="{FF2B5EF4-FFF2-40B4-BE49-F238E27FC236}">
                  <a16:creationId xmlns:a16="http://schemas.microsoft.com/office/drawing/2014/main" id="{BD78EB4C-3276-473A-8AAC-2AA6DEEC86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28451" y="473638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94">
              <a:extLst>
                <a:ext uri="{FF2B5EF4-FFF2-40B4-BE49-F238E27FC236}">
                  <a16:creationId xmlns:a16="http://schemas.microsoft.com/office/drawing/2014/main" id="{4C4AD0D0-79C3-4D58-9028-2B957623D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15258" y="4774815"/>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95">
              <a:extLst>
                <a:ext uri="{FF2B5EF4-FFF2-40B4-BE49-F238E27FC236}">
                  <a16:creationId xmlns:a16="http://schemas.microsoft.com/office/drawing/2014/main" id="{BFCD6DC4-AF58-4A64-8DCB-5BD58DFA11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97627" y="471891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96">
              <a:extLst>
                <a:ext uri="{FF2B5EF4-FFF2-40B4-BE49-F238E27FC236}">
                  <a16:creationId xmlns:a16="http://schemas.microsoft.com/office/drawing/2014/main" id="{ECE83EA9-F58D-452D-B8FD-6893B61C77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16034" y="4725446"/>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97">
              <a:extLst>
                <a:ext uri="{FF2B5EF4-FFF2-40B4-BE49-F238E27FC236}">
                  <a16:creationId xmlns:a16="http://schemas.microsoft.com/office/drawing/2014/main" id="{0E47C341-DBCD-4B50-BA3E-BA1766E8F9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09702" y="4727894"/>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98">
              <a:extLst>
                <a:ext uri="{FF2B5EF4-FFF2-40B4-BE49-F238E27FC236}">
                  <a16:creationId xmlns:a16="http://schemas.microsoft.com/office/drawing/2014/main" id="{77E5DE6C-50A8-421E-9A34-E9122E2D02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1294" y="4727894"/>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99">
              <a:extLst>
                <a:ext uri="{FF2B5EF4-FFF2-40B4-BE49-F238E27FC236}">
                  <a16:creationId xmlns:a16="http://schemas.microsoft.com/office/drawing/2014/main" id="{56DC8E20-D76C-4E6D-8346-4BBCB80E02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84479" y="4727892"/>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00">
              <a:extLst>
                <a:ext uri="{FF2B5EF4-FFF2-40B4-BE49-F238E27FC236}">
                  <a16:creationId xmlns:a16="http://schemas.microsoft.com/office/drawing/2014/main" id="{9F8FBEA6-0AAC-4A0C-9D6A-BF5F5BB307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36827" y="4727893"/>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01">
              <a:extLst>
                <a:ext uri="{FF2B5EF4-FFF2-40B4-BE49-F238E27FC236}">
                  <a16:creationId xmlns:a16="http://schemas.microsoft.com/office/drawing/2014/main" id="{F48C8948-1728-44FC-AB88-5BF4099A89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4040" y="4734423"/>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04">
              <a:extLst>
                <a:ext uri="{FF2B5EF4-FFF2-40B4-BE49-F238E27FC236}">
                  <a16:creationId xmlns:a16="http://schemas.microsoft.com/office/drawing/2014/main" id="{3C00F0D0-A2FD-432B-A5AA-424BCFD3F0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3391" y="479120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13">
              <a:extLst>
                <a:ext uri="{FF2B5EF4-FFF2-40B4-BE49-F238E27FC236}">
                  <a16:creationId xmlns:a16="http://schemas.microsoft.com/office/drawing/2014/main" id="{BDC2CC1B-9413-40CD-9802-397011A621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1612" y="4789095"/>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14">
              <a:extLst>
                <a:ext uri="{FF2B5EF4-FFF2-40B4-BE49-F238E27FC236}">
                  <a16:creationId xmlns:a16="http://schemas.microsoft.com/office/drawing/2014/main" id="{6C92AAFB-3AC6-4FC4-92F0-AB55F797DA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78066" y="4789095"/>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15">
              <a:extLst>
                <a:ext uri="{FF2B5EF4-FFF2-40B4-BE49-F238E27FC236}">
                  <a16:creationId xmlns:a16="http://schemas.microsoft.com/office/drawing/2014/main" id="{7F22BDEC-7BA5-40F9-84C0-1BDC961F65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0920" y="4794808"/>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20">
              <a:extLst>
                <a:ext uri="{FF2B5EF4-FFF2-40B4-BE49-F238E27FC236}">
                  <a16:creationId xmlns:a16="http://schemas.microsoft.com/office/drawing/2014/main" id="{A3525B15-C557-4F40-9185-EF5241262A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1632" y="495201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21">
              <a:extLst>
                <a:ext uri="{FF2B5EF4-FFF2-40B4-BE49-F238E27FC236}">
                  <a16:creationId xmlns:a16="http://schemas.microsoft.com/office/drawing/2014/main" id="{72DC9B9F-0878-4A41-AAB5-5A1EC70EB3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87481" y="497523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25">
              <a:extLst>
                <a:ext uri="{FF2B5EF4-FFF2-40B4-BE49-F238E27FC236}">
                  <a16:creationId xmlns:a16="http://schemas.microsoft.com/office/drawing/2014/main" id="{32E9E717-B03F-444F-AFA5-15812F3091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61901" y="5046522"/>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26">
              <a:extLst>
                <a:ext uri="{FF2B5EF4-FFF2-40B4-BE49-F238E27FC236}">
                  <a16:creationId xmlns:a16="http://schemas.microsoft.com/office/drawing/2014/main" id="{5D756BA2-03B8-40F6-9169-BC3709C2A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0307" y="4982212"/>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27">
              <a:extLst>
                <a:ext uri="{FF2B5EF4-FFF2-40B4-BE49-F238E27FC236}">
                  <a16:creationId xmlns:a16="http://schemas.microsoft.com/office/drawing/2014/main" id="{42BD4CAB-3F28-4236-8BFB-FBF5C61D2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85091" y="4982211"/>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28">
              <a:extLst>
                <a:ext uri="{FF2B5EF4-FFF2-40B4-BE49-F238E27FC236}">
                  <a16:creationId xmlns:a16="http://schemas.microsoft.com/office/drawing/2014/main" id="{4964135B-83FA-4752-B51F-4CFD602E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2281" y="5081095"/>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29">
              <a:extLst>
                <a:ext uri="{FF2B5EF4-FFF2-40B4-BE49-F238E27FC236}">
                  <a16:creationId xmlns:a16="http://schemas.microsoft.com/office/drawing/2014/main" id="{F3C3490C-C80D-4EBD-B0FF-3442D00A2E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0077" y="4985474"/>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33">
              <a:extLst>
                <a:ext uri="{FF2B5EF4-FFF2-40B4-BE49-F238E27FC236}">
                  <a16:creationId xmlns:a16="http://schemas.microsoft.com/office/drawing/2014/main" id="{753BA736-C0F4-4347-A2C2-8E04EE964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66893" y="4994452"/>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36">
              <a:extLst>
                <a:ext uri="{FF2B5EF4-FFF2-40B4-BE49-F238E27FC236}">
                  <a16:creationId xmlns:a16="http://schemas.microsoft.com/office/drawing/2014/main" id="{CF428053-E04E-4393-A359-CA6B3A2159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28899" y="504376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37">
              <a:extLst>
                <a:ext uri="{FF2B5EF4-FFF2-40B4-BE49-F238E27FC236}">
                  <a16:creationId xmlns:a16="http://schemas.microsoft.com/office/drawing/2014/main" id="{D13AE202-2FC6-43BE-A627-885299B6C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8109" y="5009956"/>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38">
              <a:extLst>
                <a:ext uri="{FF2B5EF4-FFF2-40B4-BE49-F238E27FC236}">
                  <a16:creationId xmlns:a16="http://schemas.microsoft.com/office/drawing/2014/main" id="{C5E6661C-2D64-4582-9DE2-BB12642A7A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75552" y="5012405"/>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40">
              <a:extLst>
                <a:ext uri="{FF2B5EF4-FFF2-40B4-BE49-F238E27FC236}">
                  <a16:creationId xmlns:a16="http://schemas.microsoft.com/office/drawing/2014/main" id="{C23ABE2D-B41B-40A7-A361-A53B37AFB4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55091" y="5022196"/>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42">
              <a:extLst>
                <a:ext uri="{FF2B5EF4-FFF2-40B4-BE49-F238E27FC236}">
                  <a16:creationId xmlns:a16="http://schemas.microsoft.com/office/drawing/2014/main" id="{CE3296F5-7A30-4DB9-B08F-524BDDEB1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25652" y="5049125"/>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25">
              <a:extLst>
                <a:ext uri="{FF2B5EF4-FFF2-40B4-BE49-F238E27FC236}">
                  <a16:creationId xmlns:a16="http://schemas.microsoft.com/office/drawing/2014/main" id="{DABAC787-1EC4-4F31-A114-BECB16800C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01472" y="5051981"/>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37">
              <a:extLst>
                <a:ext uri="{FF2B5EF4-FFF2-40B4-BE49-F238E27FC236}">
                  <a16:creationId xmlns:a16="http://schemas.microsoft.com/office/drawing/2014/main" id="{4EBBFFB4-01C2-4163-BD3E-C91FBC0548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15740" y="476747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40">
              <a:extLst>
                <a:ext uri="{FF2B5EF4-FFF2-40B4-BE49-F238E27FC236}">
                  <a16:creationId xmlns:a16="http://schemas.microsoft.com/office/drawing/2014/main" id="{1D08A4B9-6797-4801-B23E-13A88CE74A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23606" y="4672327"/>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09666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FC09861-F9EC-393F-6627-CE68BC3F3291}"/>
              </a:ext>
            </a:extLst>
          </p:cNvPr>
          <p:cNvPicPr>
            <a:picLocks noGrp="1" noChangeAspect="1"/>
          </p:cNvPicPr>
          <p:nvPr>
            <p:ph idx="1"/>
          </p:nvPr>
        </p:nvPicPr>
        <p:blipFill>
          <a:blip r:embed="rId2"/>
          <a:stretch>
            <a:fillRect/>
          </a:stretch>
        </p:blipFill>
        <p:spPr>
          <a:xfrm>
            <a:off x="2971534" y="953113"/>
            <a:ext cx="5858957" cy="5273062"/>
          </a:xfrm>
          <a:prstGeom prst="rect">
            <a:avLst/>
          </a:prstGeom>
        </p:spPr>
      </p:pic>
      <p:sp>
        <p:nvSpPr>
          <p:cNvPr id="2" name="Title 1">
            <a:extLst>
              <a:ext uri="{FF2B5EF4-FFF2-40B4-BE49-F238E27FC236}">
                <a16:creationId xmlns:a16="http://schemas.microsoft.com/office/drawing/2014/main" id="{44AF7970-6742-893A-EA33-4463CB9DD144}"/>
              </a:ext>
            </a:extLst>
          </p:cNvPr>
          <p:cNvSpPr>
            <a:spLocks noGrp="1"/>
          </p:cNvSpPr>
          <p:nvPr>
            <p:ph type="title"/>
          </p:nvPr>
        </p:nvSpPr>
        <p:spPr>
          <a:xfrm>
            <a:off x="691025" y="262493"/>
            <a:ext cx="9634011" cy="1325563"/>
          </a:xfrm>
        </p:spPr>
        <p:txBody>
          <a:bodyPr/>
          <a:lstStyle/>
          <a:p>
            <a:r>
              <a:rPr lang="en-US" dirty="0"/>
              <a:t>Rack and Pinion</a:t>
            </a:r>
          </a:p>
        </p:txBody>
      </p:sp>
      <p:sp>
        <p:nvSpPr>
          <p:cNvPr id="8" name="TextBox 7">
            <a:extLst>
              <a:ext uri="{FF2B5EF4-FFF2-40B4-BE49-F238E27FC236}">
                <a16:creationId xmlns:a16="http://schemas.microsoft.com/office/drawing/2014/main" id="{F5D82D11-D4CB-1E1A-6138-D7BE6D8C2CD2}"/>
              </a:ext>
            </a:extLst>
          </p:cNvPr>
          <p:cNvSpPr txBox="1"/>
          <p:nvPr/>
        </p:nvSpPr>
        <p:spPr>
          <a:xfrm>
            <a:off x="4065815" y="6226175"/>
            <a:ext cx="6093822" cy="369332"/>
          </a:xfrm>
          <a:prstGeom prst="rect">
            <a:avLst/>
          </a:prstGeom>
          <a:noFill/>
        </p:spPr>
        <p:txBody>
          <a:bodyPr wrap="square">
            <a:spAutoFit/>
          </a:bodyPr>
          <a:lstStyle/>
          <a:p>
            <a:r>
              <a:rPr lang="en-US" dirty="0"/>
              <a:t>Overview configuration of EPS system</a:t>
            </a:r>
          </a:p>
        </p:txBody>
      </p:sp>
    </p:spTree>
    <p:extLst>
      <p:ext uri="{BB962C8B-B14F-4D97-AF65-F5344CB8AC3E}">
        <p14:creationId xmlns:p14="http://schemas.microsoft.com/office/powerpoint/2010/main" val="3574295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65CD1CD-6E28-9028-67EF-8048B779E34D}"/>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4800" b="95600" l="2928" r="89865">
                        <a14:foregroundMark x1="9459" y1="3200" x2="31306" y2="24800"/>
                        <a14:foregroundMark x1="31306" y1="24800" x2="35811" y2="10000"/>
                        <a14:foregroundMark x1="35811" y1="10000" x2="25901" y2="4800"/>
                        <a14:foregroundMark x1="25901" y1="4800" x2="3153" y2="5200"/>
                        <a14:foregroundMark x1="86712" y1="12400" x2="89189" y2="38800"/>
                        <a14:foregroundMark x1="89189" y1="38800" x2="85360" y2="78400"/>
                        <a14:foregroundMark x1="85360" y1="78400" x2="34459" y2="95600"/>
                        <a14:foregroundMark x1="34459" y1="95600" x2="17793" y2="74400"/>
                        <a14:foregroundMark x1="17793" y1="74400" x2="19595" y2="27200"/>
                        <a14:foregroundMark x1="19595" y1="27200" x2="56306" y2="14800"/>
                        <a14:foregroundMark x1="56306" y1="14800" x2="76351" y2="15200"/>
                        <a14:foregroundMark x1="76351" y1="15200" x2="88063" y2="12400"/>
                        <a14:foregroundMark x1="61937" y1="18400" x2="52928" y2="26400"/>
                        <a14:foregroundMark x1="52928" y1="26400" x2="56757" y2="49200"/>
                        <a14:foregroundMark x1="56757" y1="49200" x2="65991" y2="30800"/>
                        <a14:foregroundMark x1="65991" y1="30800" x2="61261" y2="12400"/>
                        <a14:foregroundMark x1="61261" y1="12400" x2="59685" y2="13200"/>
                        <a14:foregroundMark x1="30405" y1="36400" x2="21847" y2="47200"/>
                        <a14:foregroundMark x1="21847" y1="47200" x2="25225" y2="83200"/>
                        <a14:foregroundMark x1="25225" y1="83200" x2="50450" y2="54800"/>
                        <a14:foregroundMark x1="50450" y1="54800" x2="30631" y2="27600"/>
                        <a14:foregroundMark x1="30631" y1="27600" x2="26577" y2="30400"/>
                      </a14:backgroundRemoval>
                    </a14:imgEffect>
                  </a14:imgLayer>
                </a14:imgProps>
              </a:ext>
            </a:extLst>
          </a:blip>
          <a:stretch>
            <a:fillRect/>
          </a:stretch>
        </p:blipFill>
        <p:spPr>
          <a:xfrm>
            <a:off x="6246090" y="1937589"/>
            <a:ext cx="5297491" cy="2982821"/>
          </a:xfrm>
          <a:prstGeom prst="rect">
            <a:avLst/>
          </a:prstGeom>
        </p:spPr>
      </p:pic>
      <p:sp>
        <p:nvSpPr>
          <p:cNvPr id="2" name="Title 1">
            <a:extLst>
              <a:ext uri="{FF2B5EF4-FFF2-40B4-BE49-F238E27FC236}">
                <a16:creationId xmlns:a16="http://schemas.microsoft.com/office/drawing/2014/main" id="{DF9FDFDC-8930-6B03-B89E-27EE476FD8D4}"/>
              </a:ext>
            </a:extLst>
          </p:cNvPr>
          <p:cNvSpPr>
            <a:spLocks noGrp="1"/>
          </p:cNvSpPr>
          <p:nvPr>
            <p:ph type="title"/>
          </p:nvPr>
        </p:nvSpPr>
        <p:spPr/>
        <p:txBody>
          <a:bodyPr/>
          <a:lstStyle/>
          <a:p>
            <a:r>
              <a:rPr lang="en-US" dirty="0"/>
              <a:t>Reduction Gear Box</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D104AC4-00CE-526D-7ED0-9F5C897F1886}"/>
                  </a:ext>
                </a:extLst>
              </p:cNvPr>
              <p:cNvSpPr txBox="1"/>
              <p:nvPr/>
            </p:nvSpPr>
            <p:spPr>
              <a:xfrm>
                <a:off x="555859" y="1616703"/>
                <a:ext cx="6097604" cy="4269759"/>
              </a:xfrm>
              <a:prstGeom prst="rect">
                <a:avLst/>
              </a:prstGeom>
              <a:noFill/>
            </p:spPr>
            <p:txBody>
              <a:bodyPr wrap="square">
                <a:spAutoFit/>
              </a:bodyPr>
              <a:lstStyle/>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Function</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Light" panose="020F0302020204030204" pitchFamily="34"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To transfer</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 the torque from the motor to the steering axis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Calibri Light" panose="020F0302020204030204" pitchFamily="34"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To </a:t>
                </a:r>
                <a:r>
                  <a:rPr lang="en-US" dirty="0">
                    <a:latin typeface="Times New Roman" panose="02020603050405020304" pitchFamily="18" charset="0"/>
                    <a:ea typeface="Times New Roman" panose="02020603050405020304" pitchFamily="18" charset="0"/>
                    <a:cs typeface="Times New Roman" panose="02020603050405020304" pitchFamily="18" charset="0"/>
                  </a:rPr>
                  <a:t>a</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mplify rotary torque of electric motor</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Transmitting </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Ratio</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2800" dirty="0">
                    <a:effectLst/>
                    <a:latin typeface="Times New Roman" panose="02020603050405020304" pitchFamily="18" charset="0"/>
                    <a:ea typeface="Calibri" panose="020F0502020204030204" pitchFamily="34" charset="0"/>
                    <a:cs typeface="Times New Roman" panose="02020603050405020304" pitchFamily="18" charset="0"/>
                  </a:rPr>
                  <a:t>u = </a:t>
                </a:r>
                <a14:m>
                  <m:oMath xmlns:m="http://schemas.openxmlformats.org/officeDocument/2006/math">
                    <m:f>
                      <m:fPr>
                        <m:ctrlPr>
                          <a:rPr lang="en-US" sz="28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2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28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vi-VN" sz="2800" i="1">
                                <a:effectLst/>
                                <a:latin typeface="Cambria Math" panose="02040503050406030204" pitchFamily="18" charset="0"/>
                                <a:ea typeface="Calibri" panose="020F0502020204030204" pitchFamily="34" charset="0"/>
                                <a:cs typeface="Times New Roman" panose="02020603050405020304" pitchFamily="18" charset="0"/>
                              </a:rPr>
                              <m:t>1</m:t>
                            </m:r>
                          </m:sub>
                        </m:sSub>
                      </m:num>
                      <m:den>
                        <m:sSub>
                          <m:sSubPr>
                            <m:ctrlPr>
                              <a:rPr lang="en-US" sz="2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28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vi-VN" sz="2800" i="1">
                                <a:effectLst/>
                                <a:latin typeface="Cambria Math" panose="02040503050406030204" pitchFamily="18" charset="0"/>
                                <a:ea typeface="Calibri" panose="020F0502020204030204" pitchFamily="34" charset="0"/>
                                <a:cs typeface="Times New Roman" panose="02020603050405020304" pitchFamily="18" charset="0"/>
                              </a:rPr>
                              <m:t>2</m:t>
                            </m:r>
                          </m:sub>
                        </m:sSub>
                      </m:den>
                    </m:f>
                  </m:oMath>
                </a14:m>
                <a:r>
                  <a:rPr lang="vi-VN" sz="2800" dirty="0">
                    <a:effectLst/>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f>
                      <m:fPr>
                        <m:ctrlPr>
                          <a:rPr lang="en-US" sz="28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2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2800" i="1">
                                <a:effectLst/>
                                <a:latin typeface="Cambria Math" panose="02040503050406030204" pitchFamily="18" charset="0"/>
                                <a:ea typeface="Calibri" panose="020F0502020204030204" pitchFamily="34" charset="0"/>
                                <a:cs typeface="Times New Roman" panose="02020603050405020304" pitchFamily="18" charset="0"/>
                              </a:rPr>
                              <m:t>𝑍</m:t>
                            </m:r>
                          </m:e>
                          <m:sub>
                            <m:r>
                              <a:rPr lang="vi-VN" sz="2800" i="1">
                                <a:effectLst/>
                                <a:latin typeface="Cambria Math" panose="02040503050406030204" pitchFamily="18" charset="0"/>
                                <a:ea typeface="Calibri" panose="020F0502020204030204" pitchFamily="34" charset="0"/>
                                <a:cs typeface="Times New Roman" panose="02020603050405020304" pitchFamily="18" charset="0"/>
                              </a:rPr>
                              <m:t>2</m:t>
                            </m:r>
                          </m:sub>
                        </m:sSub>
                      </m:num>
                      <m:den>
                        <m:sSub>
                          <m:sSubPr>
                            <m:ctrlPr>
                              <a:rPr lang="en-US" sz="2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2800" i="1">
                                <a:effectLst/>
                                <a:latin typeface="Cambria Math" panose="02040503050406030204" pitchFamily="18" charset="0"/>
                                <a:ea typeface="Calibri" panose="020F0502020204030204" pitchFamily="34" charset="0"/>
                                <a:cs typeface="Times New Roman" panose="02020603050405020304" pitchFamily="18" charset="0"/>
                              </a:rPr>
                              <m:t>𝑍</m:t>
                            </m:r>
                          </m:e>
                          <m:sub>
                            <m:r>
                              <a:rPr lang="vi-VN" sz="2800" i="1">
                                <a:effectLst/>
                                <a:latin typeface="Cambria Math" panose="02040503050406030204" pitchFamily="18" charset="0"/>
                                <a:ea typeface="Calibri" panose="020F0502020204030204" pitchFamily="34" charset="0"/>
                                <a:cs typeface="Times New Roman" panose="02020603050405020304" pitchFamily="18" charset="0"/>
                              </a:rPr>
                              <m:t>1</m:t>
                            </m:r>
                          </m:sub>
                        </m:sSub>
                      </m:den>
                    </m:f>
                  </m:oMath>
                </a14:m>
                <a:r>
                  <a:rPr lang="vi-VN" sz="2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Note</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tabLst>
                    <a:tab pos="457200" algn="l"/>
                  </a:tabLst>
                </a:pP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18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vi-VN" sz="1800" i="1">
                            <a:effectLst/>
                            <a:latin typeface="Cambria Math" panose="02040503050406030204" pitchFamily="18" charset="0"/>
                            <a:ea typeface="Calibri" panose="020F0502020204030204" pitchFamily="34" charset="0"/>
                            <a:cs typeface="Times New Roman" panose="02020603050405020304" pitchFamily="18" charset="0"/>
                          </a:rPr>
                          <m:t>1</m:t>
                        </m:r>
                      </m:sub>
                    </m:sSub>
                  </m:oMath>
                </a14:m>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18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vi-VN" sz="1800" i="1">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angular speed of worm shaft and worm gear respectively</a:t>
                </a:r>
              </a:p>
              <a:p>
                <a:pPr marL="342900" lvl="0" indent="-342900">
                  <a:lnSpc>
                    <a:spcPct val="107000"/>
                  </a:lnSpc>
                  <a:spcAft>
                    <a:spcPts val="800"/>
                  </a:spcAft>
                  <a:buFont typeface="Wingdings" panose="05000000000000000000" pitchFamily="2" charset="2"/>
                  <a:buChar char=""/>
                  <a:tabLst>
                    <a:tab pos="457200" algn="l"/>
                  </a:tabLst>
                </a:pP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1800" i="1">
                            <a:effectLst/>
                            <a:latin typeface="Cambria Math" panose="02040503050406030204" pitchFamily="18" charset="0"/>
                            <a:ea typeface="Calibri" panose="020F0502020204030204" pitchFamily="34" charset="0"/>
                            <a:cs typeface="Times New Roman" panose="02020603050405020304" pitchFamily="18" charset="0"/>
                          </a:rPr>
                          <m:t>𝑍</m:t>
                        </m:r>
                      </m:e>
                      <m:sub>
                        <m:r>
                          <a:rPr lang="vi-VN"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vi-VN" sz="1800">
                        <a:effectLst/>
                        <a:latin typeface="Cambria Math" panose="02040503050406030204" pitchFamily="18" charset="0"/>
                        <a:ea typeface="Calibri" panose="020F0502020204030204" pitchFamily="34" charset="0"/>
                        <a:cs typeface="Times New Roman" panose="02020603050405020304" pitchFamily="18" charset="0"/>
                      </a:rPr>
                      <m:t>:</m:t>
                    </m:r>
                    <m:r>
                      <a:rPr lang="vi-VN" sz="1800" i="1">
                        <a:effectLst/>
                        <a:latin typeface="Cambria Math" panose="02040503050406030204" pitchFamily="18" charset="0"/>
                        <a:ea typeface="Calibri" panose="020F0502020204030204" pitchFamily="34" charset="0"/>
                        <a:cs typeface="Times New Roman" panose="02020603050405020304" pitchFamily="18" charset="0"/>
                      </a:rPr>
                      <m:t> </m:t>
                    </m:r>
                    <m:r>
                      <a:rPr lang="vi-VN" sz="1800" i="1">
                        <a:effectLst/>
                        <a:latin typeface="Cambria Math" panose="02040503050406030204" pitchFamily="18" charset="0"/>
                        <a:ea typeface="Calibri" panose="020F0502020204030204" pitchFamily="34" charset="0"/>
                        <a:cs typeface="Times New Roman" panose="02020603050405020304" pitchFamily="18" charset="0"/>
                      </a:rPr>
                      <m:t>𝑇h𝑒</m:t>
                    </m:r>
                    <m:r>
                      <a:rPr lang="vi-VN" sz="1800" i="1">
                        <a:effectLst/>
                        <a:latin typeface="Cambria Math" panose="02040503050406030204" pitchFamily="18" charset="0"/>
                        <a:ea typeface="Calibri" panose="020F0502020204030204" pitchFamily="34" charset="0"/>
                        <a:cs typeface="Times New Roman" panose="02020603050405020304" pitchFamily="18" charset="0"/>
                      </a:rPr>
                      <m:t> </m:t>
                    </m:r>
                    <m:r>
                      <a:rPr lang="vi-VN" sz="1800" i="1">
                        <a:effectLst/>
                        <a:latin typeface="Cambria Math" panose="02040503050406030204" pitchFamily="18" charset="0"/>
                        <a:ea typeface="Calibri" panose="020F0502020204030204" pitchFamily="34" charset="0"/>
                        <a:cs typeface="Times New Roman" panose="02020603050405020304" pitchFamily="18" charset="0"/>
                      </a:rPr>
                      <m:t>𝑛𝑢𝑚𝑏𝑒𝑟</m:t>
                    </m:r>
                    <m:r>
                      <a:rPr lang="vi-VN" sz="1800" i="1">
                        <a:effectLst/>
                        <a:latin typeface="Cambria Math" panose="02040503050406030204" pitchFamily="18" charset="0"/>
                        <a:ea typeface="Calibri" panose="020F0502020204030204" pitchFamily="34" charset="0"/>
                        <a:cs typeface="Times New Roman" panose="02020603050405020304" pitchFamily="18" charset="0"/>
                      </a:rPr>
                      <m:t> </m:t>
                    </m:r>
                    <m:r>
                      <a:rPr lang="vi-VN" sz="1800" i="1">
                        <a:effectLst/>
                        <a:latin typeface="Cambria Math" panose="02040503050406030204" pitchFamily="18" charset="0"/>
                        <a:ea typeface="Calibri" panose="020F0502020204030204" pitchFamily="34" charset="0"/>
                        <a:cs typeface="Times New Roman" panose="02020603050405020304" pitchFamily="18" charset="0"/>
                      </a:rPr>
                      <m:t>𝑜𝑓</m:t>
                    </m:r>
                    <m:r>
                      <a:rPr lang="vi-VN" sz="1800" i="1">
                        <a:effectLst/>
                        <a:latin typeface="Cambria Math" panose="02040503050406030204" pitchFamily="18" charset="0"/>
                        <a:ea typeface="Calibri" panose="020F0502020204030204" pitchFamily="34" charset="0"/>
                        <a:cs typeface="Times New Roman" panose="02020603050405020304" pitchFamily="18" charset="0"/>
                      </a:rPr>
                      <m:t> </m:t>
                    </m:r>
                    <m:r>
                      <a:rPr lang="vi-VN" sz="1800" i="1">
                        <a:effectLst/>
                        <a:latin typeface="Cambria Math" panose="02040503050406030204" pitchFamily="18" charset="0"/>
                        <a:ea typeface="Calibri" panose="020F0502020204030204" pitchFamily="34" charset="0"/>
                        <a:cs typeface="Times New Roman" panose="02020603050405020304" pitchFamily="18" charset="0"/>
                      </a:rPr>
                      <m:t>𝑡h𝑟𝑒𝑎𝑑</m:t>
                    </m:r>
                  </m:oMath>
                </a14:m>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of worm shaft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tabLst>
                    <a:tab pos="457200" algn="l"/>
                  </a:tabLst>
                </a:pP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1800" i="1">
                            <a:effectLst/>
                            <a:latin typeface="Cambria Math" panose="02040503050406030204" pitchFamily="18" charset="0"/>
                            <a:ea typeface="Calibri" panose="020F0502020204030204" pitchFamily="34" charset="0"/>
                            <a:cs typeface="Times New Roman" panose="02020603050405020304" pitchFamily="18" charset="0"/>
                          </a:rPr>
                          <m:t>𝑍</m:t>
                        </m:r>
                      </m:e>
                      <m:sub>
                        <m:r>
                          <a:rPr lang="vi-VN" sz="1800" i="1">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the number of teeth of worm gear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p:sp>
            <p:nvSpPr>
              <p:cNvPr id="6" name="TextBox 5">
                <a:extLst>
                  <a:ext uri="{FF2B5EF4-FFF2-40B4-BE49-F238E27FC236}">
                    <a16:creationId xmlns:a16="http://schemas.microsoft.com/office/drawing/2014/main" id="{AD104AC4-00CE-526D-7ED0-9F5C897F1886}"/>
                  </a:ext>
                </a:extLst>
              </p:cNvPr>
              <p:cNvSpPr txBox="1">
                <a:spLocks noRot="1" noChangeAspect="1" noMove="1" noResize="1" noEditPoints="1" noAdjustHandles="1" noChangeArrowheads="1" noChangeShapeType="1" noTextEdit="1"/>
              </p:cNvSpPr>
              <p:nvPr/>
            </p:nvSpPr>
            <p:spPr>
              <a:xfrm>
                <a:off x="555859" y="1616703"/>
                <a:ext cx="6097604" cy="4269759"/>
              </a:xfrm>
              <a:prstGeom prst="rect">
                <a:avLst/>
              </a:prstGeom>
              <a:blipFill>
                <a:blip r:embed="rId5"/>
                <a:stretch>
                  <a:fillRect l="-800" t="-713" b="-1284"/>
                </a:stretch>
              </a:blipFill>
            </p:spPr>
            <p:txBody>
              <a:bodyPr/>
              <a:lstStyle/>
              <a:p>
                <a:r>
                  <a:rPr lang="en-US">
                    <a:noFill/>
                  </a:rPr>
                  <a:t> </a:t>
                </a:r>
              </a:p>
            </p:txBody>
          </p:sp>
        </mc:Fallback>
      </mc:AlternateContent>
    </p:spTree>
    <p:extLst>
      <p:ext uri="{BB962C8B-B14F-4D97-AF65-F5344CB8AC3E}">
        <p14:creationId xmlns:p14="http://schemas.microsoft.com/office/powerpoint/2010/main" val="2049528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21F48-EA68-A727-4C4A-FD9CDB205AA1}"/>
              </a:ext>
            </a:extLst>
          </p:cNvPr>
          <p:cNvSpPr>
            <a:spLocks noGrp="1"/>
          </p:cNvSpPr>
          <p:nvPr>
            <p:ph type="title"/>
          </p:nvPr>
        </p:nvSpPr>
        <p:spPr/>
        <p:txBody>
          <a:bodyPr/>
          <a:lstStyle/>
          <a:p>
            <a:r>
              <a:rPr lang="en-US" dirty="0"/>
              <a:t>Schematics of trapezoidal steering Mechanism</a:t>
            </a:r>
          </a:p>
        </p:txBody>
      </p:sp>
      <p:pic>
        <p:nvPicPr>
          <p:cNvPr id="4" name="Content Placeholder 3">
            <a:extLst>
              <a:ext uri="{FF2B5EF4-FFF2-40B4-BE49-F238E27FC236}">
                <a16:creationId xmlns:a16="http://schemas.microsoft.com/office/drawing/2014/main" id="{FD1CF893-88D1-4AD1-FB7C-6A22FF512D2F}"/>
              </a:ext>
            </a:extLst>
          </p:cNvPr>
          <p:cNvPicPr>
            <a:picLocks noGrp="1" noChangeAspect="1"/>
          </p:cNvPicPr>
          <p:nvPr>
            <p:ph idx="1"/>
          </p:nvPr>
        </p:nvPicPr>
        <p:blipFill rotWithShape="1">
          <a:blip r:embed="rId3"/>
          <a:srcRect b="12543"/>
          <a:stretch/>
        </p:blipFill>
        <p:spPr bwMode="auto">
          <a:xfrm>
            <a:off x="1069975" y="2599838"/>
            <a:ext cx="9634538" cy="2901336"/>
          </a:xfrm>
          <a:prstGeom prst="rect">
            <a:avLst/>
          </a:prstGeom>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9E20C8EE-FB86-BBF1-E67D-D7EFCFA5E920}"/>
              </a:ext>
            </a:extLst>
          </p:cNvPr>
          <p:cNvSpPr txBox="1"/>
          <p:nvPr/>
        </p:nvSpPr>
        <p:spPr>
          <a:xfrm>
            <a:off x="3726181" y="5621774"/>
            <a:ext cx="6093822" cy="369332"/>
          </a:xfrm>
          <a:prstGeom prst="rect">
            <a:avLst/>
          </a:prstGeom>
          <a:noFill/>
        </p:spPr>
        <p:txBody>
          <a:bodyPr wrap="square">
            <a:spAutoFit/>
          </a:bodyPr>
          <a:lstStyle/>
          <a:p>
            <a:r>
              <a:rPr lang="en-US" dirty="0"/>
              <a:t>Path of motion for the center the tire print</a:t>
            </a:r>
          </a:p>
        </p:txBody>
      </p:sp>
    </p:spTree>
    <p:extLst>
      <p:ext uri="{BB962C8B-B14F-4D97-AF65-F5344CB8AC3E}">
        <p14:creationId xmlns:p14="http://schemas.microsoft.com/office/powerpoint/2010/main" val="1722438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48C66-1D75-630F-C806-86582EE4D698}"/>
              </a:ext>
            </a:extLst>
          </p:cNvPr>
          <p:cNvSpPr>
            <a:spLocks noGrp="1"/>
          </p:cNvSpPr>
          <p:nvPr>
            <p:ph type="title"/>
          </p:nvPr>
        </p:nvSpPr>
        <p:spPr/>
        <p:txBody>
          <a:bodyPr/>
          <a:lstStyle/>
          <a:p>
            <a:r>
              <a:rPr lang="en-US" dirty="0"/>
              <a:t>Comparison between rack-and-pinion and recirculating ball gears</a:t>
            </a:r>
          </a:p>
        </p:txBody>
      </p:sp>
      <p:pic>
        <p:nvPicPr>
          <p:cNvPr id="8" name="Content Placeholder 7">
            <a:extLst>
              <a:ext uri="{FF2B5EF4-FFF2-40B4-BE49-F238E27FC236}">
                <a16:creationId xmlns:a16="http://schemas.microsoft.com/office/drawing/2014/main" id="{25F86275-6ADD-FF17-AB19-B98E51E955AC}"/>
              </a:ext>
            </a:extLst>
          </p:cNvPr>
          <p:cNvPicPr>
            <a:picLocks noGrp="1" noChangeAspect="1"/>
          </p:cNvPicPr>
          <p:nvPr>
            <p:ph idx="1"/>
          </p:nvPr>
        </p:nvPicPr>
        <p:blipFill rotWithShape="1">
          <a:blip r:embed="rId3"/>
          <a:srcRect t="8849"/>
          <a:stretch/>
        </p:blipFill>
        <p:spPr>
          <a:xfrm>
            <a:off x="731962" y="1828483"/>
            <a:ext cx="10102525" cy="4526597"/>
          </a:xfrm>
        </p:spPr>
      </p:pic>
    </p:spTree>
    <p:extLst>
      <p:ext uri="{BB962C8B-B14F-4D97-AF65-F5344CB8AC3E}">
        <p14:creationId xmlns:p14="http://schemas.microsoft.com/office/powerpoint/2010/main" val="4234163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1C5F5-4B99-BEC1-B38E-F8DBC684D02B}"/>
              </a:ext>
            </a:extLst>
          </p:cNvPr>
          <p:cNvSpPr>
            <a:spLocks noGrp="1"/>
          </p:cNvSpPr>
          <p:nvPr>
            <p:ph type="title"/>
          </p:nvPr>
        </p:nvSpPr>
        <p:spPr/>
        <p:txBody>
          <a:bodyPr/>
          <a:lstStyle/>
          <a:p>
            <a:r>
              <a:rPr lang="en-US" dirty="0"/>
              <a:t>Design and Main Components of a Mechanical Rack-and-Pinion Gear</a:t>
            </a:r>
          </a:p>
        </p:txBody>
      </p:sp>
      <p:pic>
        <p:nvPicPr>
          <p:cNvPr id="5" name="Content Placeholder 4">
            <a:extLst>
              <a:ext uri="{FF2B5EF4-FFF2-40B4-BE49-F238E27FC236}">
                <a16:creationId xmlns:a16="http://schemas.microsoft.com/office/drawing/2014/main" id="{17E5E21B-9506-A2B1-6405-B22D2D473767}"/>
              </a:ext>
            </a:extLst>
          </p:cNvPr>
          <p:cNvPicPr>
            <a:picLocks noGrp="1" noChangeAspect="1"/>
          </p:cNvPicPr>
          <p:nvPr>
            <p:ph idx="1"/>
          </p:nvPr>
        </p:nvPicPr>
        <p:blipFill>
          <a:blip r:embed="rId3"/>
          <a:stretch>
            <a:fillRect/>
          </a:stretch>
        </p:blipFill>
        <p:spPr>
          <a:xfrm>
            <a:off x="103324" y="1989997"/>
            <a:ext cx="8258680" cy="3510122"/>
          </a:xfrm>
        </p:spPr>
      </p:pic>
      <p:sp>
        <p:nvSpPr>
          <p:cNvPr id="9" name="TextBox 8">
            <a:extLst>
              <a:ext uri="{FF2B5EF4-FFF2-40B4-BE49-F238E27FC236}">
                <a16:creationId xmlns:a16="http://schemas.microsoft.com/office/drawing/2014/main" id="{D8795C37-3685-714B-0DB6-0E16C503BFF5}"/>
              </a:ext>
            </a:extLst>
          </p:cNvPr>
          <p:cNvSpPr txBox="1"/>
          <p:nvPr/>
        </p:nvSpPr>
        <p:spPr>
          <a:xfrm>
            <a:off x="8362004" y="1806800"/>
            <a:ext cx="3915591" cy="3693319"/>
          </a:xfrm>
          <a:prstGeom prst="rect">
            <a:avLst/>
          </a:prstGeom>
          <a:noFill/>
        </p:spPr>
        <p:txBody>
          <a:bodyPr wrap="square">
            <a:spAutoFit/>
          </a:bodyPr>
          <a:lstStyle/>
          <a:p>
            <a:r>
              <a:rPr lang="en-US" dirty="0"/>
              <a:t>1: Gear case</a:t>
            </a:r>
            <a:br>
              <a:rPr lang="en-US" dirty="0"/>
            </a:br>
            <a:r>
              <a:rPr lang="en-US" dirty="0"/>
              <a:t>2: Pinion</a:t>
            </a:r>
            <a:br>
              <a:rPr lang="en-US" dirty="0"/>
            </a:br>
            <a:r>
              <a:rPr lang="en-US" dirty="0"/>
              <a:t>3: Rack</a:t>
            </a:r>
            <a:br>
              <a:rPr lang="en-US" dirty="0"/>
            </a:br>
            <a:r>
              <a:rPr lang="en-US" dirty="0"/>
              <a:t>4: Rack yoke elements, including spring and adjuster bolt of the free travel</a:t>
            </a:r>
            <a:br>
              <a:rPr lang="en-US" dirty="0"/>
            </a:br>
            <a:r>
              <a:rPr lang="en-US" dirty="0"/>
              <a:t>5: Rack bushing</a:t>
            </a:r>
            <a:br>
              <a:rPr lang="en-US" dirty="0"/>
            </a:br>
            <a:r>
              <a:rPr lang="en-US" dirty="0"/>
              <a:t>8: Joining elements to receive and mount the gear case on-board</a:t>
            </a:r>
            <a:br>
              <a:rPr lang="en-US" dirty="0"/>
            </a:br>
            <a:r>
              <a:rPr lang="en-US" dirty="0"/>
              <a:t>10: Tie rods (inside and outside joint)</a:t>
            </a:r>
            <a:br>
              <a:rPr lang="en-US" dirty="0"/>
            </a:br>
            <a:r>
              <a:rPr lang="en-US" dirty="0"/>
              <a:t>11: Gaiters including coupling clamps. </a:t>
            </a:r>
          </a:p>
        </p:txBody>
      </p:sp>
    </p:spTree>
    <p:extLst>
      <p:ext uri="{BB962C8B-B14F-4D97-AF65-F5344CB8AC3E}">
        <p14:creationId xmlns:p14="http://schemas.microsoft.com/office/powerpoint/2010/main" val="1890471522"/>
      </p:ext>
    </p:extLst>
  </p:cSld>
  <p:clrMapOvr>
    <a:masterClrMapping/>
  </p:clrMapOvr>
</p:sld>
</file>

<file path=ppt/theme/theme1.xml><?xml version="1.0" encoding="utf-8"?>
<a:theme xmlns:a="http://schemas.openxmlformats.org/drawingml/2006/main" name="BohemianVTI">
  <a:themeElements>
    <a:clrScheme name="Boho">
      <a:dk1>
        <a:sysClr val="windowText" lastClr="000000"/>
      </a:dk1>
      <a:lt1>
        <a:sysClr val="window" lastClr="FFFFFF"/>
      </a:lt1>
      <a:dk2>
        <a:srgbClr val="323232"/>
      </a:dk2>
      <a:lt2>
        <a:srgbClr val="F4F1EF"/>
      </a:lt2>
      <a:accent1>
        <a:srgbClr val="8F4F58"/>
      </a:accent1>
      <a:accent2>
        <a:srgbClr val="D09182"/>
      </a:accent2>
      <a:accent3>
        <a:srgbClr val="C7A085"/>
      </a:accent3>
      <a:accent4>
        <a:srgbClr val="ADA085"/>
      </a:accent4>
      <a:accent5>
        <a:srgbClr val="5F787F"/>
      </a:accent5>
      <a:accent6>
        <a:srgbClr val="5A6768"/>
      </a:accent6>
      <a:hlink>
        <a:srgbClr val="A25872"/>
      </a:hlink>
      <a:folHlink>
        <a:srgbClr val="667A7E"/>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846</TotalTime>
  <Words>1641</Words>
  <Application>Microsoft Office PowerPoint</Application>
  <PresentationFormat>Widescreen</PresentationFormat>
  <Paragraphs>95</Paragraphs>
  <Slides>19</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Arial</vt:lpstr>
      <vt:lpstr>Avenir Next LT Pro</vt:lpstr>
      <vt:lpstr>Calibri</vt:lpstr>
      <vt:lpstr>Calibri Light</vt:lpstr>
      <vt:lpstr>Cambria Math</vt:lpstr>
      <vt:lpstr>Modern Love</vt:lpstr>
      <vt:lpstr>Times New Roman</vt:lpstr>
      <vt:lpstr>Wingdings</vt:lpstr>
      <vt:lpstr>BohemianVTI</vt:lpstr>
      <vt:lpstr>Introduction</vt:lpstr>
      <vt:lpstr>Mechanics and steering dynamics in EPS system</vt:lpstr>
      <vt:lpstr>Steering Wheel</vt:lpstr>
      <vt:lpstr>Kinematic Steering Ratio</vt:lpstr>
      <vt:lpstr>Rack and Pinion</vt:lpstr>
      <vt:lpstr>Reduction Gear Box</vt:lpstr>
      <vt:lpstr>Schematics of trapezoidal steering Mechanism</vt:lpstr>
      <vt:lpstr>Comparison between rack-and-pinion and recirculating ball gears</vt:lpstr>
      <vt:lpstr>Design and Main Components of a Mechanical Rack-and-Pinion Gear</vt:lpstr>
      <vt:lpstr>Design and Main Components of a Mechanical Rack-and-Pinion Gear</vt:lpstr>
      <vt:lpstr>Gear Ratio iG Steering System</vt:lpstr>
      <vt:lpstr>ECU</vt:lpstr>
      <vt:lpstr>PowerPoint Presentation</vt:lpstr>
      <vt:lpstr>PowerPoint Presentation</vt:lpstr>
      <vt:lpstr>Micro-controller</vt:lpstr>
      <vt:lpstr>Control</vt:lpstr>
      <vt:lpstr>Torque control loop</vt:lpstr>
      <vt:lpstr>EPS system control diagram</vt:lpstr>
      <vt:lpstr>EPS system control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Long Trinh Tien</dc:creator>
  <cp:lastModifiedBy>Long Trinh Tien</cp:lastModifiedBy>
  <cp:revision>6</cp:revision>
  <dcterms:created xsi:type="dcterms:W3CDTF">2022-08-09T03:38:51Z</dcterms:created>
  <dcterms:modified xsi:type="dcterms:W3CDTF">2022-08-09T17:45:26Z</dcterms:modified>
</cp:coreProperties>
</file>